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21" d="100"/>
          <a:sy n="121" d="100"/>
        </p:scale>
        <p:origin x="2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7:51.9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2880 3877,'41'0,"-1"0,4 0,-2 0,22 0,-4 0,6 0,-16 1,2-1,1-1,5-1,2-1,-1 0,4 2,1 1,-3-1,-8-4,-2-2,-1 2,-2 3,-1 2,1 0,2-3,-1-1,2 2,0 1,1 2,1-1,3 0,1 1,3-2,-10-1,1-1,1 0,0 1,0 1,0 1,0 0,1-2,3-1,1-3,-1 0,0 1,-3 2,0 1,-1-1,-1-1,14-5,-2-2,-2 1,-2 2,-2 1,-4-1,1-2,-2 1,13 1,-2 1,-18 3,0-1,-1-3,2-1,0 0,18-4,-1-1,-13 2,0-1,0 0,-3 0,-1 1,1 0,3 1,1 2,1-1,4 0,1 1,-1 1,-8 1,-1 2,1-1,8 0,1-1,-4 1,5-2,-2 0,5 2,-2 2,-11 0,-1 1,-5 2,0 2,4-1,0 0,-9 0,0 0,9 0,0 0,17 0,-19 0,1 0,-2 0,0 0,5 0,2 0,10-1,0 2,-5 2,1 1,5-1,1 2,0 6,0 2,-1 0,1 1,-16-3,0 2,-1-1,19 6,-1-1,-1 1,-1-1,1-3,-3 0,-15 0,-1 0,5-2,-1 0,-10-1,-2 1,1-1,0-1,25-1,-3-2,2 1,-15-3,7 1,3 1,5 1,2 0,-1 0,0 0,6 0,-11-2,4 0,2 0,0 0,-3 0,3 1,-1 0,0 0,2-1,-4-2,2-1,1 0,-2 1,-2-1,-1 2,-3 1,-1-1,0-1,13-2,-1-2,-5 0,5 5,-7-1,-15-4,-5 0,15 0,-28 0,-11 0,-2 0,-1 0,28 0,9 1,10-2,1-5,8-3,2 1,-11 3,2 2,2-1,2-2,-5 0,2-2,1-1,1 1,-2 2,-2 2,0 1,-1 1,0 0,0-2,1 0,0-1,0 0,-1 0,0 1,-4 1,1 1,-2-1,0 1,0-1,9 0,0 0,-1-1,-1 0,-6-1,-1 0,-1-1,-2 2,7 3,-2 1,-4-1,7-5,-7 2,3 4,-29 0,-13 0,-3-3,-6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9:15.2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2199 13758,'59'0,"0"0,0 0,0 0,-4 0,3 0,4 0,2 0,3 0,1 0,2 0,-13 0,2 0,1 0,2 0,1 0,1 0,1 0,1 0,1 0,0 0,2 0,-10 0,2 0,1 0,1 0,0 0,2 0,-1 0,2 0,-1 0,1 0,0 0,0 0,0 0,-1 0,1 0,-4 0,1 0,0-1,0 1,0 0,0 0,0 0,0-1,1 1,-1 0,1 0,0 0,-1 0,1 1,0-1,-1 1,2-1,0 1,0 0,0 0,1-1,-1 1,1 0,-1 1,1-1,-1 0,0 0,0 1,-1 0,0-1,0 1,-1 0,5 0,-1 0,0 1,0 0,0-1,-1 1,0 0,0 0,-1 0,0 0,0 1,-1-1,0 0,0 0,0 0,-1 1,1-1,-1 0,-1 1,1-1,-2 1,1-1,-1 1,0-1,-1 0,-1 1,0-1,10 1,0 1,-1-1,-1 0,-1 0,0 1,-1-1,-1-1,0 1,-2-1,6 0,-1-1,-2 1,0-1,-2 0,0-1,0 1,-1-1,3 0,-1-1,-1 0,-1 0,0-1,-2 1,0 0,0 0,-1 0,-1 0,-1 0,-1 0,-1 0,4 0,-2 0,0 0,-3 0,-2 0,17 0,-4 0,-5 0,6 0,-8 0,6 0,-30 0,2 0,11 0,3 0,6 0,5 0,-3 0,5 0,1 0,-12-2,1 0,1-1,0 0,3 0,1 0,0 0,-1-1,-3-1,0 0,-2-1,0 1,8 0,-2 2,-4-1,4-1,-3 1,5 4,-2 0,-8 0,1 0,-7 2,3 1,-2 1,19 4,-1 1,-17 0,1 0,-3 1,8 4,-4-1,-9-4,-4-1,4-1,-23-7,4 0,19 0,4 0,5 0,2 0,4 0,5 0,5 0,-2 0,-12 0,-2 1,3-2,11-4,3-1,-4 0,4 1,-4-2,-5-5,-1-1,-2 5,-1 0,-4-3,4-3,6 1,7-2,0 1,-3 2,-1 1,4-1,-14 1,3-1,2 0,-3 1,-3 1,8 0,-3 3,-1-2,8-2,0-1,-8 2,-13 4,-2 1,19-5,-2 1,-20 8,-2 0,3-4,1 1,-3 4,1 0,-1 0,1 0,3 1,0-2,-2-1,-2-1,25 1,2-10,-8 10,-3-5,-24 7,-3-4,-10 3,-5-3,-5 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07.3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9580 1928,'53'0,"0"0,0 0,-2 1,2-1,3 0,5-1,-7 0,5-1,3 0,2 0,0 0,0 0,-3 0,5 1,0 1,-2 0,1-1,1 1,2-1,-11 0,3-1,2 0,-1 0,0 0,-2 0,-2 1,-4 0,8 0,-3 1,-4 1,-1-1,-1 0,5 0,-1 0,-4 0,-6 0,4 0,-6 0,16 0,-22 0,0 0,-2 0,1 0,15 3,1 1,-13 0,-3 1,27 3,-13-1,-28-7,-5 0,-10 0,-2 0,8 0,31 0,15 0,-15 5,2 1,2-1,6-3,2-2,-1 2,-7 3,-2 1,-6-2,21-4,-28 0,-14 0,3 0,11 4,6 1,8-4,3 0,13 7,-1-1,-10-6,-5 0,7 6,-23-7,-20 0,8 6,27-5,-10 6,3 0,4-6,-1 0,-2 3,-4 0,7-4,-23 0,-10 0,-3 0,3 0,35-14,14-3,-18 2,0 0,-5 1,-2 0,17-11,-22 11,-10 5,-11 9,-4-4,-1-1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13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2472 5628,'61'0,"0"0,-1 0,1 0,0 0,-1 0,2 0,3 0,1 0,2 0,2 0,1 0,-10 0,2 0,1 1,1-1,1 0,1 0,1 0,-1 0,0 0,0-1,-4 0,0 0,0 0,1-1,-1 1,1-1,0 0,0 0,0 0,0-1,0 1,2-1,0 1,1-1,0 0,0-1,-1 1,1 0,-2-1,0 1,-2-1,-1 0,3 0,0 0,-2 0,0 0,-2-1,0 1,-1-1,-1 0,-1 0,7-1,-1-1,0 0,-2 1,-1-1,-2 1,-1 1,10 1,-1 1,-2 0,-3 1,-2-1,0-2,-4-1,-1 1,-2 0,12 1,-3 1,1-1,0 1,0-1,0-1,-4-1,-1-1,-1 0,-4 3,-1 0,-1 1,0-1,-1 0,0-2,-3-2,-1-2,1 2,3 3,1 2,1-1,-2-2,1-1,1 0,3 1,1 1,2-1,3 2,2 0,2 0,-14 2,1-1,1 0,0 0,3-2,1 0,0-1,-2 2,7 2,-3 2,0 0,-1-4,-1 0,-3 2,8 1,-1 2,-11-1,1 0,1 0,5 0,1 0,3 0,-5-1,3 1,1 0,0 1,-2 0,1 2,-1 0,-2 0,-5-1,-1 1,0 0,0 1,16 3,1 1,-4 0,-10-4,-2 0,0 0,6 2,2 1,-2-1,0-5,0-2,-2 3,-3 3,-1 2,-1-2,1-4,1-1,-2 1,-2 3,-2 3,0-3,16-2,0-2,-2 4,0-1,-5-3,0 0,-10 0,1 0,0 0,0 0,0 0,2 0,7 0,2 0,0 0,-5 0,0 0,1 0,8 0,2 0,-2 0,-8 0,-1 0,0 0,-1 0,0 0,-2 0,9 0,-2 0,-2 0,1 0,8 0,4 0,-16 0,0 0,2 0,4 0,1 0,0 0,0 0,-1 0,-3 0,11 0,-3 0,-5 0,-4 0,-14 0,-3 0,24 0,-21 0,-8 0,-6 0,9 0,0 0,7 0,2 0,4 0,2 0,12 0,4 0,2 0,-10 0,1-1,2 1,0 1,4 2,2 1,-2 0,-3 0,-4-3,-2-1,-1 2,4 6,1 1,-1-1,-3-6,0-3,1 2,-8 4,1 1,1 0,2-1,-1-3,3-2,0 0,1 0,-1 1,0 1,0 0,0 1,0-1,-1 0,10-1,0-1,-1-1,-1 1,-2 0,-1 0,-1 0,-3 0,7 0,-3 0,-1 0,-4 0,-1 1,-4-2,4-1,-3-1,-1-1,-2-1,-9-1,-2-1,27-6,-2 0,-1-1,3 7,-11 0,-6 1,-10 5,13-4,-14 4,3 2,4-1,2 0,10 0,2 0,-1 0,2 0,5 0,1 0,0 0,0 0,0 0,-1 0,-5 0,-1 0,5 0,0 0,-5 0,1 0,5 0,1 0,-17 0,1 0,0 0,0 0,0 0,2 0,7 0,2 0,0 0,1 0,0 0,-1 0,-11 0,0 0,1 0,11 0,2 0,-2 0,-11-3,-2-1,2 1,14-1,3 0,0-1,-13 0,1-1,-1 0,0 0,14-1,-2-1,2 1,-10 1,1 0,0 0,-2 1,12 0,-2 1,-1 1,-3-1,-1 0,-2 2,-4 1,-2 1,-2 1,9-1,-2 0,-7 0,0 0,-5 0,-4 0,15 0,-11 0,-19 0,-11 0,-2 0,-3-4,-2 3,4-3,2 4,4 0,7 0,3 0,24 0,-3 0,12 0,2 0,-10 0,-17 0,-1 0,18 0,8 0,-11 0,-18 0,14 0,-27 0,21 0,-20 0,13 0,-5 0,13 0,13 0,-13 2,5 3,3 2,4 3,-3-2,3 2,0 1,0 4,0 1,4 0,-3-4,3 0,2-1,-1 1,1 2,0 0,0 0,1-2,3-1,1-2,0 0,-2-1,-6-1,0-1,-3 0,-1-1,2-1,-3 0,-2-2,9-2,-6 0,6 0,-14 0,-22 0,-14 0,6 0,-6 0,9 0,-4 0,-3-4,-1 3,0-9,-4 4,-1-4,7 5,0 2,4 3,3 0,-4 0,5 0,7 0,9 0,18 0,-22 0,2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14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25138 5500,'43'0,"-5"4,-24-3,-2 3,16-1,36-3,-15 5,7 2,-2-3,5-1,0 2,5 1,1 2,-1-1,-3-2,0-2,-3 1,-7 0,-1 0,-5-2,-5-1,-3-2,3 1,1 0,4 1,4-2,-3 0,3-2,2-1,11-2,2-2,-1 0,-2-2,-2-1,-2 1,-8 1,-3 1,-3 1,3-3,-8 2,-3 8,-17-4,-2 3,-7-3,-1 4,7 0,22 0,23 0,-13 0,3 0,-1 0,0 0,11 0,0 0,-11 0,0 0,10 0,2 0,2 0,-2 0,-15 0,0 0,19 1,-1-2,-25-2,-2-1,4 4,-2-1,22-10,-38 10,-7-3,-12 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22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2472 8717,'25'0,"-3"0,-15 0,1 0,7 0,24 0,12 0,-9-1,3 1,4 1,4 1,4 1,3 1,-1-2,-1-1,1-1,0 0,-2 2,10 5,-3 1,-1-1,-6-6,-1-1,-6 1,-7 4,-3 0,5-4,-2-2,7 1,-4 4,-7-3,14 3,-15-4,4 0,1 3,4 1,3-1,0-2,4-1,2 0,1 2,-3 1,1 2,2 0,0 0,0-2,3-1,0-2,1-1,1 1,2 2,-1 1,1 2,1 1,1-1,0 0,-2-1,-5-3,0 0,-1-1,0-1,1 2,1 1,-4 1,1 1,1 1,0 0,0 0,-1-1,0-1,4-1,0-2,-1 0,0 0,-2 0,0 1,3 1,-1 1,-1 0,-1 0,-1-1,8-1,-1-1,-3-1,-4 1,-2 0,-5 0,0 0,1 0,0 0,-5 0,0 0,-3 0,7 0,-2 0,-12 0,0 0,-1 0,-1 0,28 0,-17 0,5 0,5 0,3 0,5 0,1 0,-2 0,0 0,-2 0,0 0,2 0,0 0,0 0,2 0,-14 0,1 0,-2 0,15 0,-1 0,1 0,-5 0,-19 0,-3 0,18 0,-30 0,4 0,7 0,17 0,-19 0,4 0,8 0,5 0,-7 0,2-1,4 2,-1 1,4 1,3 0,0 1,-4-2,1 0,1 0,1 1,0-1,3 1,-1 0,2-1,1 1,2 0,0-1,4-1,1 1,1-1,-1 0,-2 0,-5 0,-2-1,1 0,-1-1,0 1,1 0,1 0,0 0,1 0,-1 0,1 0,-1 0,2 0,0 0,1 0,-2 0,-1 0,-2 0,10 0,-3 0,-1 0,1 0,-6 0,1 1,0-1,-2 0,-4-1,9-1,-5-1,-1 0,-1-1,-2 1,-5-3,-8-3,-2-1,18-4,0 0,-12 5,-1-1,6-5,-2 0,-14 7,-3 0,19-15,-23 11,-2-3,-8 6,-7 0,2 1,-8 0,7 0,-2-1,6 0,13-1,0 4,9-5,12 10,2-4,-16 1,2 2,3 2,2-1,-1-6,2 1,4 5,0 0,1-5,-1-2,-5 4,0 1,4-1,0 0,18-2,-27 6,-2 0,8 0,-6 0,-12 0,-15 3,-2 1,-8 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25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1802 7876,'53'0,"0"0,0 0,6 0,1 0,0 0,-1 0,-1 0,3 0,-5 0,3 0,0 0,-1 0,-4 0,-1 0,1 0,-1 0,0 0,1 0,-1 0,-1 0,12 1,-1-1,-5-1,8-2,-5-1,-4 4,-4-1,-10-6,-4 0,16 1,-4-2,-25 4,-1 4,-12 0,4 0,-4 0,12-4,-3 3,18-3,9 4,2 0,12-7,-20 5,1-5,-18 7,-5 0,-9 0,-7 0,-2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29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1772 4612,'60'1,"1"0,0 0,-1 1,3-1,-1 0,1 0,4-1,-13 0,3 0,2 0,0 0,0 0,-2 0,-1 0,0 0,-1 0,1 0,0 0,0 0,6 0,1 0,0 0,0 0,0 0,-3 0,5 0,0 0,-2 0,-2 0,0 0,5 0,-1 0,-3 0,-3 0,2 0,-3 0,-5 0,3 0,-9 0,3 0,-28 0,3 0,7 0,13 0,-4 0,3 0,-1 0,2 0,8 0,1 0,1 0,-3 0,-7 0,-2 0,5 0,-1 0,-11 0,0 0,-1 0,2 0,3 0,1 0,3 0,0 0,-7 0,0 0,-1 0,-1 0,12 0,13 0,4 0,-18 0,5 0,5 0,4 0,-15 0,2 0,0 0,0 0,-1 0,1 0,8 0,1 0,-1 0,-7 0,-1 0,2 0,11 0,4-1,-3 2,-8 1,-2 1,2 1,8-1,2 2,-2-1,-8-1,-1 1,0 0,0 2,0 1,0-2,-5-4,-1-1,-3 1,4 6,-3 0,-1-6,-4 0,4 4,-14-5,-9 0,-11 0,0 0,3 0,-3 0,3 0,-4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32.1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1979 11511,'49'0,"-1"0,3 0,4 0,5 0,-8 0,4 0,3 0,0 0,0 0,2 0,0 0,1 0,0 0,2 0,-3 0,2 0,1 0,-1 0,-1 0,-4 0,10 0,-4 0,-1 0,2 0,-7 0,1 0,1 0,-1 0,-4 0,14 0,-4 0,-2 0,0 0,-1 0,-4 0,4 0,-8 0,1 0,-23 0,-14 0,-4 0,-2 0,-3 0,-1 0,19 0,24 0,-15 0,3 0,7 0,2 0,5 0,1 0,1 0,1 0,5 0,1 0,-17 0,1 0,0 0,0 0,0 0,2 0,2 0,1 0,0 0,1 0,-1 0,-1 0,-2 0,-2 0,0 0,17 0,-2 0,-1 0,0 0,-5 0,1 0,6 0,-1 0,-9 0,-1 0,-1 0,-3 0,17 0,-24 0,1 0,22 0,-22 0,0 0,14 0,-12 0,-18 0,-11 0,-2 0,-5 0,3 0,0 0,2 0,2 0,0 0,3 0,15 0,13 0,-4 0,3 0,5 0,3 0,-8 0,2 0,0 0,18 0,-1 0,-5 0,-2 0,-11 0,-5 0,5 0,-17 0,-22 0,-5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37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2246 12536,'64'0,"1"0,0 0,-10 0,5 0,4 0,2 0,1 0,1 0,-11 0,1 0,1 0,1 0,1 0,1 0,3 0,1 0,-10 0,2 0,2 0,1 0,1 0,1 0,0 0,1 0,0 0,-1 0,0 0,-1 0,0 0,0 0,-1 0,1 0,0 0,0 0,0 0,0 0,0 0,-1 0,1 0,-1 0,6 0,-1 0,1 0,-1 0,1 0,-1 0,0 0,0 0,-1 0,-1 0,0 0,-1 0,1 0,-1 0,-1 0,0 0,0 0,-1 0,-1 0,0 0,0 0,1 0,0 0,-2 0,1 0,-1 0,-1 0,1 0,0 0,1 0,0 0,1 0,0 0,0 0,0 0,0 0,0 0,0 0,-1 0,7 0,-2-1,1 1,-1-1,1 1,0 0,0 1,2 0,-4 1,0 1,1 0,1 1,-1 0,1 0,1 0,-1 0,0 0,-4 0,0 0,0 0,0-1,0 1,0 0,1 0,0 1,1-1,-1 1,-1-1,-1 1,2 1,-1-1,1 0,0 1,0-1,0 1,-1-1,0 1,0-1,2 0,0 1,1-1,-1 1,-1-1,1 1,-1-1,-1 0,0-1,0 0,1 0,0-1,-1-1,0 1,-1-1,0 0,0-1,0 1,-1 0,5 1,0-1,0 0,-1 0,1 0,-2-1,1 1,0-1,-2 0,0-1,0 0,-1 0,1 0,-2-1,0 1,-2 0,10 0,-1 1,-2 0,0-1,0 0,2-2,-3-1,2-1,2-1,-1 0,-3-1,-4 1,-6 1,15-1,-10 0,3-2,-7-3,1-2,1 0,-2 0,9 0,0 1,0-1,-9 3,0-1,1 1,2-1,-5 0,2 1,0 0,0-1,-2-1,6-2,-2-1,0-1,-2 2,-2 1,-1 1,-1 0,-1-1,8-5,-1 0,1 1,3 1,2 1,-2 1,-8 3,-2 0,1 0,5-1,0 1,-2 2,-7 3,-2 2,0 0,4 0,1 0,-2 1,15 2,-1 0,-18-3,1 0,-1 0,18 2,-2 0,-5-3,-2-1,-10 5,-1 0,-1 0,-3 0,11 0,-10 0,1 0,-5 0,2 0,14 0,3 0,6 0,1 0,-16 0,0 0,2 0,11 0,3 0,2 0,-12 0,0 0,1 0,2 0,6 2,2-1,1 2,3 0,-13 0,1 1,2 1,0 0,0 1,0-1,-2 1,0 0,-1 0,1 0,1 2,1 0,2 1,1 1,2 1,0 0,0 1,-3-1,-1-1,7 2,-3-1,-1 0,0-1,2 1,-3-1,2 1,0 0,0-1,-2 0,-3-1,11 0,-4 0,-2 0,2-2,0 1,1-1,-2-1,0-1,-5-1,1 0,-4-1,-3 0,-3 1,-3 0,-2-2,2-1,0-1,-3-1,8 1,-3 0,-4 0,0 0,4 0,-1 0,-11 0,-1 0,2 0,-2 0,27 0,-27 0,0 0,0 0,1 0,5 0,3 0,8 0,3 0,6 0,2 0,-18 0,1 0,2 0,12 0,2 0,1 0,-9 0,1 0,0 0,0 0,-1 0,-1 0,1 0,0 0,6 0,0 0,0 0,-2 0,6 0,-2 0,3 0,-5 0,4 0,0 0,-1 0,-4 0,-2 0,2 0,3 0,-6 0,3 0,3 0,-1 0,-1 0,-4 0,9 0,-5 0,1 0,2 0,1 0,2 0,2 0,-2 0,-4 0,-1 0,-3 0,-1 0,1 0,4 0,0 1,1-1,-1-1,-4 0,0-2,-1 1,-2 0,10 1,-3 1,0-1,0-5,0 0,-1 1,-3 3,-1 2,1-1,5-1,0-2,0 2,0 1,0 2,0-1,0 0,0 0,0 0,1 0,0 0,-3 0,-13 0,-4 0,3 0,11 0,3 0,-3 0,-11 0,-3 0,4 0,13 0,3 0,0 0,-1 0,-1 0,2 0,-13 0,0 0,0 0,1 0,0 0,1 0,-1 0,0 0,13 0,-1 0,0 0,-13 0,0 0,0 0,-3 0,6 0,-3 0,1 0,5 0,0 0,-2 0,-7 0,-2 0,0 0,17 0,-2 0,-7 0,-1 0,-5 0,-2 0,-8 0,-2 0,27-4,-34 3,-9-3,-11 4,4-4,-3 3,2-7,-3 7,2-3,3 4,3 0,1-4,14 3,13-3,-5 3,5 2,-1-1,5 0,4 0,2 0,4 0,3 0,2 0,-3 0,2 0,1 0,3 0,2 0,-10 0,3 0,2 0,0 0,1 0,-2 0,-1 0,4 0,-1 0,-1 0,0 0,0 0,0 0,1 0,0 0,0 0,0 0,-1 0,-1 0,2 0,-2-1,-1 1,1 0,3 1,-10 0,2 0,1 1,1 0,0 1,1-1,0 1,-3 1,-1 0,1 0,0 0,1 1,1 0,1-1,1 1,0-1,2-1,1 1,1 0,1-1,-1 1,1 1,-1-1,0 2,0 0,0 1,1 1,-1 0,1 0,-1 0,-1-1,-1 0,-2-1,1-2,-2-1,-1-1,0 0,-1 0,0 0,-1 1,1 1,7 1,2 2,0 0,-2 1,-2-1,-4-1,-7-2,16-2,-8-2,-4 1,89 12,-146-13,-7 0,-17 0,0 0,-13 0,13 0,-5 0,-8 0,1 0,-11 0,-6 0,-9 0,22 0,-2 0,-5 0,-3 0,-10 0,-4 0,9 0,-3 0,-1 0,-4 0,-2 0,-1 0,11-2,-2 0,0-1,1 0,3 0,0 0,1 0,1-1,-14-2,2-1,1-1,8-1,1-1,4 1,1 3,4 0,3-6,3 1,-20 10,15-12,-17 6,31 0,2 2,2 1,12 3,-11-3,9 0,-24 3,3-14,-14 7,-9-17,7 10,-1-8,12 11,12 2,7 6,7 0,7 3,0-3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40.3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1507 14791,'63'0,"-1"0,0 0,-6 0,2 0,0 0,2 0,3 0,2 0,-1 0,-2 0,-11 0,-3 0,1 0,4 0,4 0,4 0,1 0,2 0,-2 0,0 0,0 0,0 0,2 0,2 0,-10 0,3 0,2 0,0 0,0 0,0 0,0 0,0 0,0 0,-1 0,1 0,0 0,-1 0,0 0,7 0,0 0,0 0,-1 0,-1 0,0 0,-3 0,0 0,-1 0,-1 0,1 0,-1 0,-2 0,0 0,-1 0,0 0,0 0,-1 0,8 0,0 0,-1 0,-2 0,-4 0,14 0,-6 0,-1 0,-9 0,-1 0,-5 0,3 0,-6 0,-10 0,-4 0,12 0,-19 0,-7 0,-1 0,8 0,8 0,19 0,-12 0,4 0,5 0,2 0,-6 0,1 0,0 0,17 0,1 0,-19 0,1 0,-1 0,18 0,-2 0,0 0,1 0,-17 0,1 0,0 0,0 0,1 0,0 0,3 0,1 0,1 0,3 0,2 0,0 0,0 0,0 0,2 0,3 0,1 0,1 0,0 0,0 0,-3 0,-13 0,-2 0,-1 0,18 0,0 0,3 0,0 0,-5 0,2 0,-10 0,2 0,-2 0,10 0,-3 0,1-5,-1 1,-11 3,-1 0,7-3,0-1,-6 5,-3 0,-1 0,-2 0,-6 0,-2 0,24 0,-24 0,-3 0,-7 0,-5 0,5 0,-8 0,-3 0,-1 0,-1 0,2 0,10 0,20 0,-8 0,6 0,2 0,6 0,1 0,7 0,2 0,5 0,-10 0,3 0,3 0,-1 0,-1 0,7 2,-1 1,0 0,3-1,-14 1,2-1,2 0,-1 1,-1-1,-2 0,3 1,-2 0,-1-1,0 1,0-1,10 2,0-1,-1 0,-2-1,-7-1,0-2,-3 1,-2 0,2 0,-3 0,-4 0,4 0,-7 0,8 0,-33 0,-3 0,1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44.8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2238 15645,'49'0,"0"0,0 0,9 0,5 0,3 0,0 0,-10 0,1 0,0 0,2 0,0 0,-2 0,1 0,1 0,0 0,-2 0,-4 0,10 0,-2 0,-4 0,-2 0,1 0,-3 0,-7 0,-9 0,-6 0,1 0,-18 0,-2 0,23 0,12 0,1 0,6 0,8 0,-9 0,5 0,4 0,4 1,1-2,2 1,-13-1,3 0,0-1,2 1,1-1,2 0,1-1,1 0,2 0,-8-1,0 1,1-1,2 0,0-1,2 1,0-1,2-1,0 1,2-1,0-1,1 0,1 0,-11 0,2 1,0-2,2 1,1-1,0-1,1 1,1-1,0 0,0 0,1-1,0 1,0 0,-1-1,1 1,-2 0,1 0,-1 0,-1 0,1 1,-1-1,1 0,-1 0,0 0,0 1,0-1,0 0,-1 0,1 1,0-1,0 0,-1 0,1 0,0 0,1 0,-1 0,1 0,-2 1,-1-1,1 0,1 0,-1 0,0 0,1-1,-1 1,1 0,-1 0,1 0,-1 0,1 0,0 0,-1 0,1 0,0 1,-1-1,1 1,0 0,0 0,0 0,0 0,1 0,-1 0,1 0,-1 0,1 0,-1 1,0-1,0 1,1-1,-2 1,1 0,0 1,-1-1,0 1,0-1,3 1,0 0,0 0,-1 1,0 0,-1 0,1 0,-1 0,0 1,1-1,0 0,-1 0,2 1,0-1,0-1,1 1,1-1,-5 0,0 1,2-1,-1 0,2-1,-1 1,1 0,0-1,1 0,-1 1,1-1,-1 1,0-1,1 1,-2-1,1 1,-1 0,0 0,-1 0,0 0,2 0,1 0,-1 1,1-1,-1 0,1 1,-1-1,0 1,-1-1,0 1,0 0,-1 0,-1 0,0 0,-2 0,0 0,-2 0,0 1,7-2,-2 1,-1 1,0-1,-2 1,-1-1,0 1,-1-1,0 1,-1-1,0 0,0 0,0 0,6-1,0 0,0-1,0 1,-1-1,-1 0,0 0,-3 1,-1 0,-2 0,-2 2,16-2,-3 2,-4 0,-2 0,0 0,0-1,6-3,1 0,-2-1,-3 1,-5 2,12 1,-6 2,-6-1,-1-3,-9 1,-6 5,-18-3,-12 4,-1 0,-2 0,-1 0,21 0,34 0,-13 0,5 0,-7-1,3 1,4 1,-5 3,3 1,2 1,0 1,3-1,1 0,1 0,0 3,0 0,0 2,1 1,1 1,-6-1,2 0,0 1,-1 0,-2-1,-1 0,-2-1,-1 0,4 1,-2 0,4 1,0 0,0 0,-3-2,1 1,-3-2,1 0,3 2,2 2,4 1,0 1,1 0,-2-1,-5-1,-1-1,-1 1,0-1,2 2,3 0,1 0,1 1,-1 0,-1 0,-2-1,-1 0,-1-1,0 1,0-2,8 3,1-1,-3 0,-1-1,-9-2,-2 0,-2 1,1-1,14 7,-1 0,-5-3,0-3,-2-1,-7 1,1 2,1-2,1-1,0-2,2 1,9 3,2 1,-1-2,-5-2,0 0,-1-1,-1 0,1-1,-1 1,1 0,-1 0,0-1,-3-2,-1 0,0 0,0 3,0-1,0 0,-2-2,1-1,-3 0,16 3,-1-1,-14-1,2-1,-1 1,-3-1,-1 0,1 1,3-1,1 0,1 1,3-1,2 0,-1 1,3 0,-1 0,-2-1,-8-2,-2-1,-1 1,4 3,0 1,-4-3,-4-4,-1 1,21 11,4 1,-6-8,1 1,-14 1,1 3,0-3,-1-3,-1-2,0 0,17 2,0-2,0-2,-1-2,1 1,0 0,-1 0,2 0,-18 0,1 0,-1 0,19 0,-1 0,-18 0,1 0,0 0,-1 0,0 0,1 0,0 0,0 0,2 0,12 0,2 0,1 0,0 0,0 0,4 0,-3 0,3 0,2 0,-2 0,-5 0,0 0,1 0,2 0,-3 0,3 0,1 0,0 0,-4 0,3 0,-2 0,-1 0,6 0,-7 0,4 0,2 0,1 0,-1 0,-4 0,0 0,-3 0,-1 0,2 0,3 0,-6 0,3 0,1 0,2 0,-1 0,0 0,-2 0,5 0,1 0,-2 0,0 0,0 0,-2 0,4 0,-1 0,0 0,-1 0,2 0,-7 0,1 0,1 0,-1 0,-2 0,-3 0,7 0,-5 0,-1 0,3 0,-4 0,1 0,1 0,-1 0,-2 0,0 0,-2 0,0 0,0 0,3 1,1-1,0 0,-3-1,6-1,-3-1,-1 0,-3 0,0 0,-3 0,13-2,-2-1,-6-1,-3 0,11 6,-24-6,-1 0,3 5,11-9,-18 6,5-6,-18 2,18-7,-6 4,3-8,11 1,-4-5,6 5,11 0,-8 0,-18 14,1 1,17-13,7 16,-27-5,5 6,-14 0,4 0,-2 0,-8 0,-3 0,-2 0,-4 0,-1-4,3 3,-2-3,2 4,2 0,-3 0,7-4,5 3,22-3,22 4,-23 0,0 0,0 0,1 0,3 0,-1 0,20 0,-10 0,-34 0,-73 10,35-8,-42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9:17.4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4066 15722,'36'-2,"1"0,8 0,6 0,7 2,7 0,11 0,-25 0,5 0,5 0,3 0,1 0,1 0,-1 0,-2 0,-2 0,-1 0,0 0,1 0,-1 0,2 0,0 0,2 0,-6 0,1 0,0 0,2 0,0 0,0 0,1 0,-1 0,-1 0,0 0,4 0,-1 0,-1 0,0 0,1 0,0 0,2 0,1 0,3 0,-10 0,2 0,1 1,1-1,0 1,2-1,1 1,0-1,1 0,0 0,1-1,0 0,1 0,-9 0,0-1,0 0,2-1,-1 0,1 1,1-1,0 0,0-1,1 1,0 0,1 0,-1 0,1 0,1 0,-1 0,1 1,-4 0,0 0,1 0,0 0,1 1,0-1,0 1,1-1,0 1,0 0,1-1,-1 1,0-1,0 1,0-1,-1 1,1-1,-2 0,1 0,-1 0,3 0,1-1,-1 0,0 1,0-1,0-1,0 1,-1 0,1 0,-1 0,0-1,-1 1,1 0,0 1,-1-1,0 0,0 1,0 0,4 0,0 0,0 0,-1 0,1 0,-1 1,0 0,0-1,-1 1,0 0,1 0,-1 0,-1 0,1 0,-1 1,0-1,1 0,-1 1,-1 0,0 0,0-1,0 2,0-1,-1 0,0 0,1 0,0 0,-1 1,2-1,-1 0,1 0,-2 0,1 0,0 0,0 0,0 0,0 0,0 0,1 0,-1 0,1 0,0 0,-1 0,1 0,0 0,-1 0,1 0,-1 0,1 0,0 0,0 0,0 0,0 0,0 0,0 0,0 0,0 0,0 0,0 0,0 0,-1 0,1 0,0 0,-2 0,0 0,1 0,-1 0,0 0,0 0,1 0,-1 0,0 0,0 0,0 0,0 0,-1 0,1 0,0 0,0 0,4 0,-1 0,2 0,-1 0,0 0,0 0,0 0,0 0,-1 0,1 0,-1 0,-1 0,0 0,0 0,-1 0,3 0,0 0,-1 0,-1-1,1 1,-1 0,-1 0,1 0,-2 0,1 0,0 0,-1 0,0 1,2 0,0 0,-1 0,0 0,0 0,0 1,-1-1,0 1,0-1,-1 1,0-1,-1 1,6 0,0-1,-1 1,-1 0,0 0,0 0,0 0,0 0,1 1,0-1,-5 1,0 0,1 0,0 1,-1-1,1 1,0 0,0-1,0 1,-1-1,1-1,4 1,0-1,0 0,0 0,0 0,0 0,0-1,1 1,0 0,1 1,-6-1,1 1,1 0,0 0,1 0,0 1,-1-1,0 0,0 0,-2-1,-1 1,-2-2,6 1,-1-1,-2-1,-1 0,0 0,-1 0,0 0,1 1,0 0,3 0,1 1,1 1,-1-1,0 0,-1 1,-2-1,-2-1,-4 1,5-2,-5 0,-2 0,-1 0,1 0,3 0,-1 0,1 0,0 0,2 0,0 0,1 0,1 0,-2 0,3 0,0 0,1 0,0 0,0 0,0 0,-1 0,-2 0,-1 0,0 0,0 0,1 0,0 0,0 0,2 0,-1 0,1 0,1 0,1 0,0 0,0 0,-1 0,-1 0,-2 0,1 0,-2 0,0 1,-1-1,0 1,0-2,0 1,0-1,0-2,1 1,-1-2,1 1,0-1,-1 0,1 0,-1 0,1 0,-1 0,1 0,-1 0,1-1,0 1,-1-1,1 0,-1 0,2-1,-1 0,0 0,0 0,0 0,-2-1,0 2,2-2,-1 1,-1 0,0 0,0 0,0 1,0 0,1 0,0 0,0 1,0 0,0 0,-1 0,0 1,4 0,0 1,-2-1,1 2,0-1,0 0,0-1,1 1,0-1,-1 1,2 0,0 1,-5 0,1 1,1 0,0 0,0 0,-2 0,-1 1,12-1,-2 0,-1 0,0 0,4 0,-12-1,2 1,1-1,0 1,0-1,-1 2,-2 1,1 0,-1 2,-1 1,-1 0,0-1,-1 0,8-1,-1 0,0 0,0 0,-1 3,1 1,1 3,-1 0,-3 1,-3 0,10 3,-6 1,0 0,0-2,0 1,-5-1,8 6,-10-2,-7-3,-21-33,-16 2,-8-10,0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49.6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2952 16328,'65'0,"1"0,0 0,-9 0,5 0,3 0,3 0,1 0,-2 0,-5 0,0 0,0 0,1 0,2 0,0 0,1 0,-5 0,2 0,1 0,2 0,-1 0,0 0,-3 0,-2 0,-5 0,15 0,-4 0,-4 0,-2 0,-1 0,3 0,-1 1,-5-1,-6-1,5-4,-11-1,-5-3,12-6,11-2,-8 6,4 0,9-1,-19 3,6-2,3 0,3 0,0-1,0 2,-3 2,5 0,-1 2,0 0,0 2,1-1,2-1,-7 0,1-1,3 0,-1 1,1-1,-3 1,-1 1,-5 2,9 1,-4 2,-2 0,-2 1,-1 0,7-1,-2 0,-2 0,-5 0,17 1,-8-2,-16-3,1-1,-1 0,3-2,3-1,12-4,3 0,4-1,-7 4,3 0,2 0,0 0,-8 1,1 0,1 0,-2 1,-1 1,6 1,-2 1,-2 1,-2 0,6-1,-2 0,-7 1,-2 2,-7 2,15-1,-4 0,7 0,-14 0,2 0,9 0,-6 0,8 0,5 0,2 0,2 0,-3 0,-5 0,-1 0,2 0,0 0,0 0,1 0,0 0,-4 0,0 0,1 0,1 0,-1 0,0 0,0 0,0 0,5 0,1 0,-1 0,0 0,0 0,-2 0,-2 0,1 0,-1 0,-1 0,-1 0,-2 0,0 0,0 0,-1 0,-1 0,-1 0,-2 0,7 0,-1 0,-2 0,0 0,-3 0,0 0,-1 0,-4 0,2 0,-3 0,4 0,4 0,5 1,3-1,2-1,-5-1,3 0,1-1,3-1,1 0,-11 0,1 0,1-1,2-1,1 1,1 0,0 0,-8 1,1 0,2 0,0 0,0 0,1 0,-1 0,-1-1,-2 1,11-2,-1 0,-1-1,0 1,-1-1,0 1,0-1,-2 1,0 0,-1-1,1 1,-2 0,-1 0,-2 2,9 0,-3 1,0 1,-2-1,0-1,-1-3,-1-1,-1 0,-1 1,0 2,6 2,-1 3,-1 1,-4-2,4-2,-4-1,-2 1,-6 3,-2 0,-3 0,6 0,-4 0,-8 0,-3 0,9 0,4 0,-16 0,3 0,7 0,3 0,11 0,3 0,-11 3,2 1,3 2,1 2,2 1,3 2,2 1,-3 0,3 2,1 1,2 1,0 1,-11-3,0 2,2 0,0 0,1 1,-1 1,1-1,1 2,0 0,1 0,0 1,-1-1,0 0,-1 0,6 1,-1 0,0-1,-1 1,0-1,-1 1,0 0,0 0,0 1,-1 0,-1-2,-2 0,2 0,-2-1,-1-1,-1 0,0 0,9 4,1 1,-2-1,-4 0,4 0,-4 0,-2-1,-8-3,-1-2,-2-1,10 4,-3-3,-9-3,-2-1,6 2,-2-3,-8-6,0-1,10 4,-2 0,9-5,11 5,-38-7,19 0,-8 0,-2 0,3 0,-24 0,4 0,-14-3,-1-5,-4-4,-4 0,-12-1,-13 8,-6-4,-13 2,12-4,-1-1,5-4,0-9,-2-3,3-15,4 8,9-6,8 14,6 2,4 12,4 0,11 9,25-6,15 9,6-12,-3 11,-24-4,0-2,18 0,-17 0,-2 0,15-8,10-12,-7 10,-6-11,-17 18,-19-1,-34 7,-4 2,-28 3,9 0,15 1,-3-2,-19-6,-6-4,4-3,-4-2,-3-2,4 1,-2-1,-3-1,-1-3,16 5,-1-2,-1-1,-1 0,-1 0,0 1,-5-1,0 1,-1 0,0 0,-2 1,0-1,5 2,-1 0,-1 0,0 1,-1-1,-1 1,1 0,3 2,-1 0,0 0,0 0,-1 1,0 0,-1 0,0 1,3 2,-1 0,-1 0,0 1,0 0,0 0,-1 0,1 0,0 0,0 0,0 0,0-1,0 1,0-1,0 1,0 1,-1-1,0 2,-1-1,0 2,-1 0,0 0,0 0,0 1,1 0,-1-1,1 1,-5-1,0-1,-1 1,2 0,-1 0,1 0,0 1,0-1,1 2,0-1,1 1,0 0,0 0,1 1,0-1,2 1,0 0,1 0,1 0,1 1,-1 0,-1-1,0 1,0 0,-1 0,-2 0,0 0,1 1,1-1,2 1,3 0,-11 1,4-1,2 2,0-1,-1 0,4 0,-1 0,0 0,0 0,3 0,3 0,-5 0,3 0,3 0,1 0,-2 0,2 0,-4 0,1 0,-4 0,0 0,-1 0,4 0,0 0,-1 0,-5 0,6 0,-5 0,-1-1,-2 1,2 0,1 1,-6 1,2 1,0 0,0 1,0-1,-2-1,-1 0,0 0,0 0,2 2,3 0,1 2,1-1,0 2,2-1,-7 2,1 1,1-1,-1 0,9-2,0-1,-1 0,2 0,0 1,-7 2,1 1,2-1,0 1,3-1,0-1,2 0,3 0,2 0,3-1,2 1,-7 2,7 0,-2 1,54-9,19 1,9 0,9-2,4 0,-6 0,2 0,-2 0,7 0,-4 0,-3 0,-5 0,6 0,-14 0,-15 0,-3 0,2 0,14 0,14-1,10 2,-2 2,5 1,5 2,-6-1,4 1,3 0,-1 0,-5 0,-4-1,-3-1,-1 1,4 1,2 1,5 1,0 1,-2-1,-8-1,14 0,-2 0,-13 0,4 0,2-1,-3 0,4 0,-2-2,1 0,4 0,0 0,-4-2,-3-1,-5-2,-7 1,-6 0,-8 0,-6 0,-11 0,-7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55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1717 2814,'57'0,"-1"0,-2 0,2 0,-11 0,2 0,-2 0,3 0,5 0,4 0,11 0,3 0,-3 0,-8 0,-1-1,0 1,4 1,-1 0,3 1,2 0,0 0,-2 1,-2-1,0 0,-1 1,-2 0,-3 1,13 3,-5 0,-2 0,-4-2,-2 0,-5-1,-4 0,-5 0,-8-1,-3 0,13 4,12 1,8 1,-5-1,7 1,-17-2,7 1,3 0,1 1,-1-2,-4-1,-1 0,1 0,0 0,1 1,6 2,1 2,0 0,2-1,1-1,-4-2,3-2,1 1,0-1,-4-1,-4 1,0 2,-5-1,-1 0,5-1,-4-2,4 0,3-1,-1 0,-3 0,-5-1,13-1,-6 0,7 0,-11 0,5 0,3 0,2 0,1 0,-2 0,-6 0,-1-1,1 1,0 0,1 0,1 0,2 1,1 0,1 1,2 0,0 0,1 1,0-1,0 1,-1-1,-1 1,-1-1,1 1,-1-1,1 1,-1 0,0-1,-1 1,-2 0,1-1,-1 1,0 0,-1 0,0 0,0-1,-1 1,4-1,-2 1,0 0,0-1,0 0,0 0,1 0,4-1,0-1,2 0,-1 0,-1-1,0 1,-3 0,2 0,-2 0,-1 0,0 0,0 0,1 0,-6 0,1 0,1 0,0 0,-1 0,-1 0,-1 0,11 0,-2 0,-1 0,-1 0,1 0,0 0,0 0,-1 0,0 0,-2 0,-5 0,0 0,-1 0,-2 0,-1 0,3 0,-2 0,0 0,-2 0,12 0,-1 0,-2 0,-8 0,-2 0,1 0,7 0,2 0,-4 0,1 0,-3 0,4 0,-1 0,-16 0,-1 0,4 0,2 0,14 0,3 0,-1 0,0 0,-1 0,1 0,0 0,0 0,-18 0,2 0,0 0,5 0,1 0,1 0,4 0,0 0,2 0,-9 0,2-1,0 1,-1 1,1 1,0 0,1 1,0 0,2 0,2 0,-1 0,1 0,-1 0,0 1,0-1,1 0,2 0,-1 0,2-1,1 0,-7-1,2-1,0-1,1 1,-1 0,-3 0,-1 0,1 0,0 0,2 0,9 0,3 0,0 0,0 0,-1 0,-3 0,0 0,-1 0,1 0,1 0,-4 0,1 0,1 0,0 0,1 0,-1 0,2 0,1 1,-1 0,1 0,0-2,1-1,-9-2,1-1,0 0,0-2,1 1,-1-1,1 2,3 0,0 0,0 1,0-1,1 0,0-1,0-2,-5-1,0-1,0-1,1-1,-1 0,1-1,0 1,1 1,1 0,0 1,1-1,-1 0,1 1,0 0,0-1,0 1,0 0,1-1,-1 1,1-1,-1 1,0 0,1-1,-1 1,-1 0,0-1,-1 1,1-1,0 1,0 0,0 1,0 0,0 1,1 2,1-1,-1 1,0 1,0-1,-1 1,0-1,4-1,-1 0,0 0,0 1,-1-1,1 1,1 1,-6 2,1 0,1 1,0 1,-1-1,-1 0,-1 0,-1 0,5-2,-2-1,-1 0,-1 0,0 1,2 0,0 3,1 0,0 1,1 0,-2 0,1-1,-3-1,0 0,-1-1,0 1,1 0,-1 0,0 1,0 1,0 0,0 1,-3-1,-1 0,10 0,-3 0,-1 0,3 0,-4 0,3 0,1 0,-3 0,-5 0,7 0,-6 0,4 0,-9 0,4 0,1 0,0 0,0 0,11 0,0 0,0 0,-1 0,-3 0,0 0,-1 0,3 0,-4 0,1 0,2 0,0 0,0 0,2 1,-1-1,1 1,1-1,0-2,-6 0,-1-1,2-1,0-1,0 0,0 0,4-2,-1 0,1 0,1-1,-1 0,0-1,0 0,1-1,-1 0,0 0,0-1,-2 1,-3-1,-1-1,-1 0,0 0,1 1,1 1,-2 2,1 0,0 1,1 0,0 1,-2 0,-2 1,9-2,-3 2,0 0,-1 0,1 1,5 0,0 0,0 1,-1 0,-3 1,3 1,-3 1,-2 0,-3 1,4-1,-3 0,-4 0,6 0,-4 0,-8 0,-6 0,8 0,1 0,-18 0,-9 0,-7 4,-4 1,-2 4,-7-1,3-3,-3 1,0 1,2 2,-6 2,6 0,-2 3,4-1,0 4,4-3,1 4,4 0,8 8,8-3,10 13,0-5,4 1,-17 2,2-12,-14 3,-5-15,-2-2,-4-8,-1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59.1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1009 4211,'61'4,"0"1,1-1,-1 0,0 0,0 1,0-1,0 0,0 1,1 0,1 1,0 0,0 0,1 0,0 1,2 0,0 0,2 0,1 1,-9-1,1 0,1 1,2 0,0 0,2 0,-1 1,1-1,-1 1,0-1,-1 1,-1-1,-1 1,-2-1,6 1,-1 0,-1-1,-1 1,0 0,-1 0,-1 0,1 0,-1 0,0-1,1 1,5 0,2 1,0 0,1 0,-1 0,-2-1,-2 0,-3 0,-4-2,-5 0,23 3,-9-2,-5-1,-4 0,4 2,-4 0,-11-4,7-5,-33 0,-9 0,-4 0,2 0,33-1,18 2,-10 4,6 2,6 1,6 0,-19-4,4 1,3-1,2 0,3 0,1 0,2 2,0 0,0 1,-6 0,1 1,1 1,0 0,2 1,1 0,0 1,1 0,2-1,0 1,0-1,2 1,-9-3,2 1,1-1,0 1,2-1,0 0,0 1,1-1,1 1,-1 0,1 0,0 0,0 0,0 1,0 0,0 1,-5-1,0 1,0 0,1 0,-1 0,1 1,0 0,0 0,0 0,0 0,1 1,-1-1,1 0,0 0,0 0,0 0,0 0,0-1,-1 0,0 0,0 0,1 0,0 0,0 0,0-1,0 1,0 0,0-1,1 1,-1-1,0 0,1 1,-1-1,0 0,1 0,-1 0,0 0,0 0,0 0,0-1,0 1,1-1,-1 1,0-1,1 1,-1-1,0 0,1 0,-1 0,0 0,0 0,-1-1,1 1,-1 0,1-1,-1 0,1 1,0-1,0 1,-1-1,1 1,-1-1,1 1,-1-1,0 0,0 0,0 0,0-1,0 0,-1 0,1 0,0-1,-1 0,1 0,1-1,1-1,1 1,-1-1,1-1,-1 0,1 0,-1 0,0 0,-1-1,0 1,0-1,-2 0,0 1,-1-1,-2 1,0 0,9 0,-2 1,-1 0,-1 0,-1 0,0-1,-2 1,0 0,0-1,0-1,-1 1,1-1,7-1,1 0,0-1,-1 0,0 0,-1-1,-2 1,-1-1,-2 1,-3 0,4 0,-2 0,-2 0,-2 0,-2 0,-1 0,-1 0,7 0,-2 0,-2 0,-1 0,-1 0,6 0,-2 0,-2 0,-5 0,12 1,-6-2,-8-5,0-2,5-3,-1-3,-6-1,0-3,6-9,2-2,0 6,0 0,0-5,1-2,-17 11,2-1,-1-1,-2-2,0-1,1 0,3-3,1-1,1-2,6-5,1-3,3-2,-6 4,1-2,2 0,-1 0,-4 3,1 0,-1 1,0-1,-1 1,0-2,-1 2,-1 2,4-1,-1 2,-3 2,3-5,0 0,-7 8,2-1,-1 0,15-9,0 0,-17 10,1-1,-1 2,11-3,-1 0,-2-2,0 0,7 0,4 0,-11 6,1-1,3 1,-5 5,1 0,2 1,2 0,9 0,3 0,2 2,-1 1,-1 1,1 2,1 1,1 0,-9 3,2 0,0 1,0 0,-1 0,-3-1,0 1,-1 0,0-1,1 2,3-1,1 2,0-1,0 1,-1-1,-2 1,-1 0,0 0,1 0,0 1,6-1,2-1,0 1,-2 1,-2 1,-1 1,-3 2,0 0,0-1,2-2,1 0,-2-1,-2 2,-1 2,-3 0,3 0,-4 0,2 0,2 0,-1 0,2 0,0 0,0 0,3 0,-6 0,3 0,0 0,1 0,-1 0,0 0,0 0,0 0,-1 0,0 0,10 0,-1 0,0-1,0 2,4 1,1 0,-1 0,-1 2,-7 1,0 0,-2 1,2 1,3 0,0 2,1 0,-2 1,-3 0,0 2,-1-1,0 1,-1-1,0 0,2 1,1-1,-3-1,1 0,2 0,0-1,1 1,-1 1,1 0,0-1,2 0,3-1,-7-3,3-1,2 0,1-1,1-1,0 1,0 0,-5-1,-1 1,2-1,-1 1,2-1,-1 0,2-1,0 0,-2-1,2 0,1-2,0 1,0-1,1 1,-2-1,1 1,-2 1,3 1,-1-1,-1 1,0 1,0-1,1 1,0-1,2 1,0-1,0 0,2-1,1 1,-1 0,1 0,-1 0,-1 1,-2 1,2 2,-1 0,-1 1,-1 0,0 0,0 0,1 0,0-1,1-1,1-1,0 0,0-1,-1 1,1 0,-1 0,-2 2,-3 0,0 1,0 0,-1 1,0 0,-2-1,-1 1,-2-2,15 2,-1 0,-3-1,-2 0,-2 1,4 1,-2 1,-2 0,-5-1,2 2,-5 0,-6-2,-5-1,-8 0,-2 0,-17 0,-52-4,12 4,-41-4,23 0,-7-4,17 0,-3 0,-12 0,-5 0,-11 0,0 0,20 0,3 0,6 0,1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01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1920 5863,'60'0,"-1"0,-9 0,0 0,7 0,-3 0,4 0,-15 0,-29 0,-2 0,0 0,27-1,11 2,10 2,9 4,-21-1,7 2,4 1,-1 1,-2-1,5 0,-2 0,1 1,1 1,-2 1,2 1,0 1,-1-1,-6 0,11 1,-6 0,-2-2,-7-1,-3-2,-5 1,-1-1,-6-2,5-1,-13-6,-2 0,-11 0,-2 0,-3 0,-1 0,10-11,44-8,-29 6,4-2,16-3,1 2,-19 5,-3 1,22-9,-29 14,-13-3,0 7,-1-3,2 4,0 0,11 0,-9 0,17 0,-12 0,5 0,-7 0,-9 0,-1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03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2688 7713,'61'0,"0"0,-1 0,1 0,-8 0,0 0,2 0,0 0,1 0,5 0,2 0,0 0,1 0,1 0,-7 0,2-1,-1 1,1 0,-1 0,-2 1,2 0,-2 1,0 0,-1 0,-1 1,12-1,-1 1,-2 0,-2 0,6 1,-3 0,-7 0,-4 1,-5-2,-11-2,-5-2,1 1,-5 0,-6 0,2 0,-8 0,-3 0,-2 0,0 0,-3 0,3 0,-5 0,5 0,7 0,33 0,-15 0,5 0,1 0,4 0,3 0,13 0,3 0,-1 0,-4 0,-1 0,0 0,4 0,1 0,-4 0,-9 0,-2 0,-2 0,15 4,1-1,-15-2,1-1,0 1,-3 4,0 1,-1-2,1-2,-1-2,1 1,3 1,1 2,-2-2,8-1,-1-2,7 1,-5 0,-23 0,-3 0,22 0,-30 0,-10 0,-2 0,-4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06.7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2683 9299,'24'0,"1"0,-11 0,51 0,-15 0,6 0,-2 0,6 0,2 0,-7 0,2 0,1 0,0 0,0 0,0 0,0 0,-2 0,13 0,-2 0,-4 0,-11 0,-3 0,-4 0,5 0,-5 0,10 0,-12 0,6 0,-15 0,3 0,17 0,6 0,-14 0,1 0,-1 0,14 0,-1 0,8 1,-2-2,-13-3,-2 0,6 3,-1 0,-10-4,-3 1,-6 4,-2 0,8-5,-1 3,-15-3,6 5,-5 0,-1 0,6 0,-12 0,12 0,-6 0,25 0,-17 0,2 0,4 0,-2 0,1 0,8-1,3 2,4 2,-1 1,-9-4,-3 1,24 6,-22-3,-18-3,-12 3,-1-4,-2 0,20 0,2 0,5 0,8 0,3 0,3 0,1 0,-2 0,-3 0,-8 0,-1 0,0 0,0 0,0 0,1 0,3 0,0 0,-3 0,-2 0,0 0,-2 0,10 0,-6 0,-23 0,3 0,-11 0,-2 0,5 0,1 4,9-3,11 9,27-2,-23-1,2 0,4 0,0 0,0 1,-2-2,15 1,-11-1,-20-6,-10 0,-5 0,-5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10.2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3065 11739,'-39'0,"5"0,16 0,5 0,0 0,5 0,0 0,-3 0,3 0,45 0,-15 0,12 0,1 0,7 0,-5 0,3 0,-1 0,6 0,-1 0,8 0,3 0,-2 0,-3 0,-1 0,2 0,3 0,8 0,6 0,1 0,0 0,-5 0,0 0,-4 0,0 0,-1 0,2 0,1 0,-2 0,-6 0,15 0,-9 0,-15 0,-5 0,5 0,-13 0,-14 0,0 0,7 0,8 0,10 0,6 0,11 0,-19 0,8 0,-12 0,-2 0,13 0,-6 0,18 0,2 0,-16 0,2 0,-5 0,2 0,15 0,0 0,-11 0,0 0,5 0,-1 0,-15 0,-2 0,0 0,-2 0,8 0,-8 0,-13 0,-9 0,-3 0,4 0,1 0,-1 0,4 0,10 0,18 0,17 0,-21 0,0 0,23 0,-1 0,-23 0,-13 0,-2-4,-11 3,-2-3,-4 1,-1-1,1-4,1 0,5-12,14-4,19-20,-17 20,2 0,4-5,0 1,-5 7,0 0,21-16,-18 23,-9 5,-12 9,-5 0,-4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12.7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2559 14285,'63'0,"0"0,0 0,1 0,-5 0,1 0,2 0,1 0,3 0,-9 0,1 0,2 0,1 0,0 0,1 0,1 0,-5 0,0 0,1 0,0 0,1 0,1 0,0 0,0 0,-1 1,1-1,0 0,1 0,1 1,-1-1,0 0,0-1,-1 0,0 0,-1 0,0-1,0 0,0 0,0-1,-1 1,-1 1,0-1,10 1,-1 1,-1 0,0 0,-1 0,0-1,1-1,0-1,1-1,0 0,-1-1,-1 0,-2 1,-2 0,4 1,-4 0,-1 0,0 1,0-2,4 0,0-2,1 0,-3 1,-4 0,13 0,-4 0,-6 1,6-2,-9 2,-20 4,-7 0,-7 0,-2 0,-1 0,-11-4,0 3,-3-3,5 4,3 0,10 0,19 7,-12-2,4 0,12 4,2 0,-11-4,1 1,23 3,2-2,-12-5,0-1,-4 1,4 2,-2-2,-3-1,-2-2,0 1,17 0,-2 0,-12 0,-1 0,-7 0,0 0,-5 0,-1 0,20-4,3-2,-23-4,-1 0,-9 5,-8-3,1 7,-5-7,-1 8,-4-4,1 0,3 3,-2-3,2 4,0 0,-3 0,2 0,-3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25.1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772 1387,'53'0,"1"0,-1 0,1 0,-1 0,4 0,0 0,1 0,2 0,4 0,-8 0,4 0,2 0,2 0,1 0,1 0,-1 0,-2 0,1 0,-2 0,1 0,-1-1,2 1,0 0,3 1,2-1,-13 1,3 1,2-1,0 0,2 1,0 0,0 0,0 0,0 0,-1 0,-1 0,-1 0,4 0,0 0,-2 0,-1 1,1-1,-1 0,1 0,0 1,2 0,1 1,-4-1,3 1,0 0,2 0,0 1,1 0,-1-1,-1 1,-1 0,-2 0,-2 0,-2 0,8 1,-3 1,-1-1,-2 1,-2-1,0 1,-1-1,1 0,10 2,0-1,-1 1,-1-1,-2 1,-1 0,1 2,-2 0,-1 1,0-1,0-3,1-2,-1-1,1-2,0 0,1 1,-8 0,1 1,0 0,1 0,0 0,1-2,5 0,1-2,1 0,0-1,0 1,1-1,-8 1,-1 0,1 0,0 0,1 0,0 0,0 0,3 0,1 0,1 0,-1 0,1 0,-2 0,-1 0,3 0,-2 0,0 0,-1 0,2 0,2 0,-7 0,3 1,1 0,0-1,0 0,0 0,-3 0,-2-2,3 0,-3-1,-2-1,0 0,2-1,1 0,2 0,2 0,1 0,0 0,0-2,-1 0,-2-1,0-2,-2-1,0 0,-2-2,0 1,-2 1,2-1,-1 1,-1-1,-1 1,-1 0,7-2,0 0,-3 1,-2 1,-2 2,-4 1,2 0,8-4,1-2,4 0,-10 3,3 0,2-1,0-1,0 2,1-1,0 0,0 0,1 0,1 0,-5 1,1-1,2 0,-1 1,0 0,0 0,-3 1,0 1,0 1,0-1,0 1,0-1,10-2,0 0,0 1,1-1,-1 1,-8 3,-1-1,1 1,0 1,0-1,-2 0,9-1,-1 0,-1 0,1 1,0 1,-8 2,2 1,-1 1,0 0,0 0,-1 1,6-2,-2 1,0 0,1 0,0 0,-4 2,1 0,1 0,-1 0,0 0,-2 0,5 0,-1 0,0 0,-2 0,1 0,-4 0,1 0,-1 0,-1 0,-1 0,7 0,-1 0,-2 0,-1 0,11 0,-3 0,-3 0,-12 0,-3 0,-3 0,9 0,-4 0,-10 0,-1 0,5 0,2 0,7 0,3 0,8 0,1 0,0 0,0 0,0 4,0 1,-1-1,1 3,0 5,0 2,-1-4,1 1,-1 5,2 1,-14-7,3 0,-1 0,2 3,0 0,1 0,8 1,1 0,1 0,-13-4,1 1,0 0,-1 0,13 3,0 0,1 0,-11-3,2 0,0 0,-1 0,10 4,0-1,-2-1,-6-1,-1 0,1-1,4 0,0 0,-2-2,-7-4,-2-2,3 1,-3 1,2 1,0-1,-1-1,9-2,-2-3,1 3,4 3,-1 3,-2-3,-11-3,-3-2,-1 0,13 5,-2-1,-2-4,-3 0,-13 0,-2 0,0 0,0 0,-1 0,-1 0,18 0,7 0,-9 0,-1 0,1 0,-12 0,-2 0,-2 0,15 0,-9 4,3 0,0 0,2 2,14 6,2 1,-6-3,1-2,5 1,1-1,0 1,0-2,-1-6,1 0,-17 2,0 0,2-1,4-1,1-1,1-1,-2 1,1 0,1 0,8 0,2 0,-1 0,-4 0,-1 0,1 0,-1 0,0 0,1 0,5 0,0 0,-3 0,2 0,-2 0,6 0,-5 0,-22 1,-2-2,11-2,2-1,1 1,0-2,0-6,-1 0,-1 4,-3-1,9-10,-5 7,-23 6,-2 1,-11 0,-8 3,10-3,0 4,33 0,-4 0,7 0,-18 0,-9 0,-12 0,0 0,-42 0,21 0,-31 0,26 4,-8 3,1-2,-5 4,15-8,2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28.1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12321 4412,'57'0,"0"0,0 0,-1 0,1 0,0 0,1 0,-2 0,-1 0,2 0,3 0,2 0,5 0,2 0,-1 0,-2 0,-5 0,7 0,-5 0,0 0,2 0,-4 0,2 0,1 0,-2 0,-4 0,10 0,-4 0,0 0,-1 0,1 0,-6 0,5 0,-4 0,8 1,-2-2,-20-6,-1 0,6 5,-2 0,-15-7,-2 0,20 3,-24 0,-2 1,-12 5,-1 0,7 0,30 0,-17 0,3 0,17 0,3 0,6-5,2 1,1 3,-1 0,-11-3,-2-1,-1 1,-4 0,6 2,-16-2,1-1,15 0,-6 3,-6-7,-19 8,-4-7,-5 4,-7-1,2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9:19.7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2537 16562,'61'0,"0"0,0 0,0 0,0 0,-1 0,2 0,1 0,3 0,1 0,2 0,2 0,-11 0,1 0,1 0,2 0,1 0,1 0,0 0,1 0,1 0,0 0,-9 0,1 0,0 0,1 0,0 0,1 0,1 0,-1 0,1 0,1 0,-1 0,1 0,0 0,0 0,0 0,1 0,0 0,0 0,1 0,0 0,0 0,0 0,0 0,0 0,0 0,-1 0,1 0,-2 0,-1 0,1 0,0 0,-1 0,0 0,1 0,-1 0,1 0,-1 0,1 0,0 0,0 0,1 0,-3 0,1 0,1 0,-1 0,1 0,0 0,0 0,0 0,0 0,0 0,-1 0,0 0,-1 0,0 0,-1 0,3 0,0 0,-1 0,-1 0,0 0,0 0,-1 0,0 0,1 0,-1 0,1 0,0 0,0 0,1 0,1 0,-1 0,1 0,1 0,-1 0,0 0,0 0,-1 0,0 0,0 0,-2 0,1 0,3 0,0 0,0 0,-2 0,1 0,-1 0,-1 0,1 0,0 0,1 0,0 0,1 0,0 0,1 0,0 0,1 0,-1 0,-1 0,0 0,0 0,-1 0,-2 0,7 0,-1 0,-1 0,-1 0,0 0,-1 0,0 0,1 0,-1 0,0 0,1 0,-1 0,1 0,-1 0,0 0,-2 0,-2 0,-1 0,2 0,-1 0,-1 0,-2 0,-1 0,-1 0,-1 0,14 0,-2 0,-2 0,-1 0,-3 0,3 0,-3 0,-3 0,-1 0,5 0,-4 0,1 0,1 0,1 0,-3 0,-5 0,-2 0,-2 0,13 0,-1 0,-16 0,0 0,2 0,4 0,0 0,3 0,7 0,2 0,2 0,-10 0,3 0,0 0,-1 0,1 0,-1 0,0 0,1 0,4 0,0 0,-1 0,-1 0,6 0,-2 0,-1 0,-4 0,-2 0,-1 0,-9 2,-1 1,-3-1,13 3,-1-1,-1 0,-1 1,-9 3,-1-1,0-6,-2 0,22 15,-22-15,-1 0,24 11,1-5,-22 0,-18-2,-15-1,1-4,-49-29,31 21,-32-25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41.8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1467 3708,'53'0,"1"0,-10 0,2 0,0 0,0 0,0 0,-1 0,17 0,-5 0,-18 0,-6 0,-1 0,-16 0,-4 0,0 0,-7-4,13 3,28-1,11 0,-14 2,3 0,5 0,1 0,6 0,3 0,1 0,-3 0,8 0,-1 0,-1 0,2 0,-11 0,3 0,-2 0,-1 0,-4 0,10 0,-4 0,-6 0,3 0,-10 0,-3 0,-24 0,-5 0,0 0,16 1,11-2,2-3,7-2,6-2,5 0,-7 1,6-1,3 0,3-1,0 0,1 0,-3 1,0 0,-1 0,0 1,1-1,0 0,2-1,0 0,-6 0,1-1,2-1,0 0,0 0,0 0,-2 1,0 0,-3 2,2 0,-2 2,-2 0,0 1,0-1,2 0,3-2,-2 0,3-2,2-1,1 0,1 0,-1-1,0 1,-2 0,-1 2,6-1,-3 1,-1 0,0 1,1 0,2-2,4 0,-12 1,2-1,3 0,1 0,2-1,-1 0,0 0,-1 0,-2 0,-2 1,-4 1,9-1,-4 0,-3 0,-1 1,0-1,2 1,4-1,-3 1,3-1,2 1,2-1,-1 0,0 0,-3 1,-2 0,-4 0,14-2,-5 0,-3 1,0 0,3 0,-3 2,3 0,0 1,0 0,-2-1,-3 0,-4-1,-3-1,-1 0,-1 0,0 3,8 1,-2 3,0 0,-1-2,-3-2,0-2,-2 0,-4 4,22 3,-7 2,-6-8,-6 2,11 4,-27-1,-1 1,18 2,-3 0,-10 0,-16 0,2 0,-7 0,0 0,-1 0,1 4,7 6,9 7,18 8,-18-5,4 2,9-1,3 0,4 7,3 0,-13-10,1 0,2-1,4 3,1-1,1 0,4-2,2 0,-2 0,-4 1,-1 0,-2-1,-5-6,-2-1,0 1,11 9,0 2,-12-8,1 0,3 0,8 4,4 2,1-1,-9-3,2 1,1 0,1-1,6 2,2 1,2-1,1-1,-7-3,2-1,1-1,-1 0,-1 0,6 4,-2-1,0 0,3-1,-6-3,1-1,2 0,0 0,-1-1,-1 2,-1-1,1 0,0 0,2-1,-7-1,1-1,1 0,0-1,1 1,1-1,-3 1,1-1,1 1,1 0,0-1,0-1,1 0,3-1,1-1,1-1,0 0,1 0,0-1,0 1,-5 0,-1 0,1 0,1 0,0-1,0 1,1-1,1 0,-1 0,0-1,1 0,1 0,0 0,0 0,1-1,-1 1,0 0,0 0,0 0,1 0,0 0,0 0,-1 0,0 0,0 0,-1 0,-3 0,-1 0,0 0,-1 0,1 0,-1 0,2 0,-1 0,2 0,0 0,0 0,2 0,0 0,1 0,-1 0,0 0,-1 0,-2 0,0 0,4 0,-1 0,-2 0,0 0,0 0,-1 0,1 0,2 0,-5 0,1 0,1 0,0 0,0 0,-1 0,0 0,-1 0,-2 0,7 0,-1 0,0 0,-2 0,-1 0,-1 0,-2 0,9 0,-2 0,-2 0,-1 0,1 0,-4 0,1 0,-1 0,-2 0,-2 0,1 0,-3 0,-1 0,-1 0,13 0,-2 0,-2 0,-12 0,-2 0,-1 0,18 0,-2 0,-6 0,-3 0,-9 0,-2 0,-4 1,-2-2,0-1,0-3,27-9,-1-2,-25 2,-2 2,7 3,14-11,-27 19,3-9,3-1,20-5,-4 4,4-1,-4-1,1-1,10 1,1 1,0-1,0 0,0 1,0 1,0 3,-1 1,-5 4,-1-1,-1-2,-1 0,-10 6,-2 1,-4-4,-2 0,24 4,-16 0,-2 0,-19 0,5 0,-16 0,16 0,-5 0,12 0,7 0,11 0,-17 0,2 0,10 0,3 0,10 0,4 0,-14 0,2 0,2 0,2 0,2 0,1 0,3 0,1 0,1 0,-2 0,1 0,1 0,-14 0,2 0,-1 0,1 0,0 0,0 0,0 0,1 0,2 0,1 0,1 0,0 0,4 0,2 0,-1 0,-4 0,3 0,-4 0,5 0,-11 1,4-1,1 0,0 0,-4-1,1-1,-4 0,1-1,2 0,0 3,1 0,2 0,-1-1,1 0,11-3,1-2,-1 0,-2 2,-5 2,-2 2,0 0,0-1,4-1,1-1,-1 0,0 1,-4 2,-1 0,0 0,0 0,-3 0,0 0,-1 0,-1 0,14 0,-2 0,-2 0,-11 0,-3 0,-1 0,17 0,-6 0,-18 0,-3 0,19 0,-23 0,-20 0,0 0,-3 0,4 0,10 0,-3 0,12 0,-6 0,1 4,-2-3,-8 3,-3-4,-2 0,-3 0,-2 4,4 1,-7 3,3 0,-7-2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44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1423 5005,'66'0,"-1"0,-5 0,0 0,0 0,-3 0,-16 1,-5-2,13-10,8 9,-20-4,3 1,12 4,3 2,6-1,2 0,-18 0,1 0,2 0,8 0,2 0,1 0,-1 0,1 0,4 0,-9 0,5 0,1 0,-1 0,-3 0,-2 0,-4 0,1 0,4 0,3 0,4 0,2 0,-1 0,-3 0,0 0,-2 0,-1 0,1 0,0 0,1 0,-1 0,0 0,-1 0,0 0,-1 0,-2 0,10-3,-3 0,4 0,-5 0,4 1,0-1,-6-1,-5-2,-4-1,2 0,-1 3,3 2,-1-1,-7 0,4-1,-1 0,9-1,6 1,-1 1,-8 2,0 1,2-2,-5-2,3-2,-1 0,-3 2,1 3,-4 1,-2-1,4-3,-5-1,17 1,-35 3,-5-3,-9 4,-5 0,39 0,-14-4,5 0,9 2,8 2,1 0,4-3,0 0,3 0,-6 2,1 2,1-1,-3 0,5 0,-2 0,-1 0,-1 0,-1 0,-3 0,4 0,0 0,-9 0,3 0,0 0,1 0,0 0,2 0,8 0,3 0,0 0,-1 0,1 0,-2 0,-4 0,-1 0,1 0,3 0,1 0,0 0,-4 0,0 0,-1 0,-3 0,-1 0,0 0,-1 0,-1 0,-2 0,8 0,-3 0,1 0,-3 0,-9 1,-1-2,-1-1,-1-1,-3 0,-2-1,27-9,-3 6,-20-4,1 10,-11-10,-2 10,-2-5,-8 2,1 3,0-3,7 0,9-2,8 0,7-5,11 10,-8-5,7 1,-16 3,-10-3,-8 1,-11 3,-1-3,-8 1,5 2,11-1,12 2,23 0,-11 5,6 6,-25 1,-1 6,-7-12,-8 2,-2-8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47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9292 4799,'58'0,"0"0,1 0,-1 0,0 0,4 0,2 0,3 0,1 0,1 0,-7 0,1 0,1 0,1-1,1 1,1 0,1 1,1-1,-6 1,3 0,1 0,1 1,0-1,0 1,0 0,-3-1,-2 1,-2 0,6 0,-3-1,-2 1,-2 0,0 0,0 1,0 0,0 0,1 1,0 0,-1 1,-3-1,-3 1,-5 0,17 5,-8 0,2-2,-7-3,3-1,-1 0,-2 0,6 0,-2 1,-1-1,0-4,-1 0,-7 0,-5 0,-5 0,22 0,-33 0,-2 0,-8-4,1-5,-5-1,-1 1,3 2,38 5,20 3,-28-2,3 0,4 0,4 0,1 1,5-1,4 1,2 0,2 0,0 1,-10 0,3 1,1 0,1 0,1 0,-2 0,1 1,-3-1,4 1,-1-1,-1 1,0-1,-1 1,2 1,-1-1,-5 1,2 1,-1-1,1 1,-1 0,-1 0,-2 0,-2-1,14 0,-3 0,-3 0,1-1,1 2,-8 0,1 0,0 0,0 1,1-1,-1 0,3-2,1 0,0 0,0-1,0 0,-1 1,-1 0,-1 0,1 0,-1 0,-1 0,0 0,8 0,0 0,-1 0,-2-1,-1 0,4-1,-2-1,-2-1,-3 1,3 0,-3 0,-1 0,-5 0,-2 0,-2 0,7 0,-2 0,0 0,0 0,-7 0,0 0,6 0,1 0,7 0,2 0,-18 0,2 0,0 0,9 0,1-1,-1 2,-4 1,0 1,1 1,-3-2,3 0,-1 1,-4 0,-1 3,-3 0,1 0,7-3,1 0,-4 1,-5 3,-4 0,-3-6,-2 0,24 6,-9-7,9 0,-24 0,2 0,4 0,2 0,4-3,1-1,4-3,3-4,6-6,1-2,1 0,1 0,-18 7,0 0,-1 0,17-6,-1 3,-5 6,-1 0,-5-4,-1 0,-2 5,-1 0,-3-4,0 0,0 0,-2 1,-4 0,-2-1,24-13,-16 7,-3 1,-6 2,7-1,-13 6,11-2,-12 4,6 7,1-3,-1 4,28 0,-15 0,-2 0,8 0,3 0,3 0,3 0,5 0,-8 0,5 0,4 0,0 0,2 0,-7 0,2 0,2 0,0 0,1 0,1 0,-12 0,2 0,0 0,1 0,1 0,-1 0,2 0,-1 0,5 0,0 0,1 0,1 0,-1 1,1-1,-1-1,1 1,-1-2,1 1,0-1,0-1,0 1,0 0,-1 0,-1 1,-2 0,-2 1,1 0,-1 0,0 0,-1 0,0-1,0-1,4-1,0 0,0-2,-2 1,0-1,-1 2,-2 0,9 2,-2 1,-2 0,0 0,0-2,-1-1,0-2,0 0,-1 0,-3 2,2 1,-3 2,0 0,-2-1,11-2,-2-1,-2 1,-10 2,-2 2,-2-1,13 0,-1 0,-4 0,-3 0,-15 0,-2 0,18 0,-30 0,11 0,-12 0,8 0,-14 0,-5 0,-1 0,0 0,1 0,12 0,9 0,28 0,-20 0,3 0,15 0,4 0,-14 0,2 0,2 0,7 0,2 0,2 0,-12 0,1 0,-1 0,-1 0,7 0,-1-1,1 2,-6 1,2 0,0 1,-2 0,6 1,-1 0,0 1,6 1,1 1,-1 1,-4-2,-1 0,-6 1,2 1,-6-1,-8-2,-7-1,-4 1,-24-5,-14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50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1459 6142,'41'0,"0"0,5 0,1 0,4 0,1 0,4 0,2 0,-10 0,3 0,0 0,1 0,0 0,0 0,-4 0,-1 0,2 0,6 0,1 0,-2 0,10 0,-1 0,-17 0,0 0,-1 0,6 0,0 0,14-1,2 2,-9 7,3 1,-7-5,3-1,1 3,-1 5,0 4,2-3,3-4,1-2,1 1,-1 3,0 1,0-3,0-3,0-2,0 0,0 3,0 1,0-1,-5-5,0-1,-1 1,0 2,0 1,-2-1,-8-3,0 0,-1 0,-1 2,1 1,-1-1,17-1,0 0,0 2,-1 1,-5-4,-1 0,4 0,2 0,5 0,0 0,-2 0,0 0,-16 0,1 0,-1 0,14-3,-1-1,1-4,0-1,0 0,0-2,-7-4,0-2,5 4,0-1,-4-6,-1-1,0 1,0-2,6-3,-1 0,-12 1,1 0,11-1,0 0,-10-3,-2 1,1 4,-1-2,1-7,-1-1,-10 8,-1-1,-4 1,-1 0,3 1,-3 3,2-5,24-5,-23 9,12 3,-11 5,12 2,4 6,-17 0,2 0,-1 4,2 2,8-4,0 1,-4 2,0 2,5-1,0 0,-4 0,-1 0,-6 0,-1 0,25 0,-29 0,7 0,-22 0,5 0,-9 0,-1 0,2 0,11 0,9 16,10 5,-14-2,1 2,0-4,2 0,7 5,4-1,5-3,1-3,-11-2,1-1,9 2,-2-4,-6-8,-5 6,-1 0,-7-7,15 6,-25-7,-7 0,-2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3:54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6358 7651,'31'0,"-3"0,15 0,8 0,10 0,10 0,-15 0,7 0,4 0,1 0,-4 0,-8-1,-3 1,0-1,2 2,3 0,-2 1,3 1,3 1,0 0,0 0,-2 0,-4-1,4 1,-3-2,-2 1,0 0,2 2,5 1,2 2,-1 1,-1-2,-4 0,12-2,-4-1,-3-1,-7 1,-2 0,-5-2,-3-1,-5-2,20 1,-26 0,-7 0,-5 0,9 0,1 0,30 0,-21 3,3 1,9-3,3 0,-13 1,2 0,0 1,5 0,1 0,1 1,4 0,0 0,2 0,-9-1,2 0,0 0,-1 1,13 2,0 1,1-2,-10-3,0-2,1 0,-1 0,-2 2,-1 0,1 1,-1-1,0 0,2 1,-2 0,-1-1,8-1,-2-1,-2 1,12 4,-3 0,-10 1,0-2,10-2,3-1,-22 2,1 1,2-1,12-2,3-2,-1 1,-10 0,0 0,1 0,7 0,3 0,-1 0,-4 0,-1 0,1 0,-1 0,1 0,0 0,-2 0,0 0,1 0,-1 0,0 1,1-2,-1-1,1-2,3 0,-5-1,4-1,0-1,-2 1,-5-1,-2 1,1-1,1 0,9-1,2-1,0 0,-1 0,-8 0,0 0,-1 0,1 2,2 2,1 2,0 0,-2-1,11-6,-1-1,-3 3,-10 7,-3 1,1-1,-1-4,0-1,-3 0,7 2,0-1,-5-1,3 0,0-1,-4 1,-1 0,0 1,1 0,0 2,-1 0,0 0,0 0,-1 0,11-1,-2 1,7 2,-1 1,-5-4,0 1,0 2,1 2,-1-1,0 0,-1 0,0 0,-4 0,1 0,3 0,-1 0,-6 0,0 0,8 0,-2 0,-15 0,0 0,10 0,-2 0,5 0,-6 0,4 0,1 0,2 0,10 0,3 0,-15 0,1 0,-2 0,8 0,0 0,10 0,-1 0,-22 0,-1 0,10 0,-1 0,-14 0,-1 0,8 0,1 0,-4 0,1 0,9-1,3 2,5 2,4 2,-13-2,2 0,5 0,1-1,6 1,1-1,-5 1,0 3,-2 0,1-1,-6-3,3-2,-1 0,0 1,-3 1,0 1,-2 0,0-1,7-2,-1 0,4 0,-7 0,5 0,1 0,-1 0,-4 0,-1 0,-3 0,-1 0,-1 0,18 0,0 1,-6-2,8-4,-8-3,-15-1,-7-1,6-11,-13-1,-14 13,-4 4,-2 1,-5 4,3 0,1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4:02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19960 7567,'37'0,"1"0,14 0,1 0,-32 0,-8 0,-5 0,0 4,11-3,29 10,-16-6,3-1,7 0,1 1,21 7,-20-11,-19 5,-9-6,38 0,-5 0,3 0,-4 0,4 0,-4 0,6 0,2 0,-2 0,7 0,-2 0,4 0,-3 0,3 0,1 0,-2 0,-3 0,-2 0,0 0,-1 0,8 0,-1 0,-1 0,-4 0,-2 0,-1 0,9 0,-2 0,0 0,-3 0,-16 0,-2 0,-5 0,0 0,-2 0,1 0,1 0,0 0,1 0,0 0,28 0,-21 0,-19 0,-18 0,-34 0,19 0,-22 0,76 0,-10 0,-2 0,1 0,8 0,-2 0,-15 0,-12 0,-10 0,-33 0,11 0,-26 0,11 0,-3 0,-5 0,8 0,-1 0,4 0,-3 0,10 0,-9 0,13 0,-14 0,14 0,-13 0,12 0,-12 0,5 0,0 0,-5 0,12 0,-12 0,6-6,-1 5,-1-10,13 10,-8-10,-6 4,-2-10,-27-3,13-4,16 8,-2 0,-28-11,7-9,-8 8,24 1,8 6,19 7,5 2,4 5,11-1,13 4,14 1,-4 3,2 0,28 0,-23 0,0 0,14 0,-16 0,-8 0,-15 0,4 0,-8 0,-6 0,8 0,0 0,5 0,-1-8,0 6,0-10,0 11,-4-7,-1 7,-5-3,0 1,2 2,3-3,17 4,25 0,-13 3,4 1,9 1,0 1,-8 3,-3 2,-4-6,-5 1,-1 9,-13-14,-15 3,-34-4,10 0,-19 0,20 4,3 1,1 3,-4-3,-3 2,0-2,-5 4,0 1,5-1,-5 2,7-2,0 0,0 0,0 0,-7-1,5 1,-1-4,8-1,4 0,0-3,0 3,-7-4,1 0,-6 0,3 0,0 0,0 0,0 0,0 0,-15 6,5-5,-30 10,13-4,11-4,-1 1,-1 2,-1 0,-5-3,-1 1,0 6,1 1,5-4,1 0,1 3,1-1,-28 5,21-7,0 0,-1 4,-1 1,-10 1,-1 0,-2-1,1 1,0 2,-1 1,-5-3,2 0,9-1,2 1,-2 0,2-2,11-3,2-2,-17 3,18-4,14-5,11 4,2-3,33-4,-19-2,28-8,-26 9,8-8,-4 6,5-7,-1 4,1 0,-4 0,3 4,-8-2,3 6,-4-6,-4 0,-21-6,8 5,-16 0,19 8,2-3,-13-5,5-4,-12-6,-1-1,5 0,-13-3,16 3,-4 2,13 4,3 5,-1 4,-17-8,-7-7,-19-12,6 1,3 2,13 12,7 2,8 9,38 2,1 3,30 0,-7 0,-8 0,-12 0,-6 0,-10 0,0 0,-2 0,-4 0,2 0,-2 0,5 0,-5 0,1 0,1 0,-3 0,7 4,-1-3,4 3,25 3,6 2,13 5,-1-6,-25 2,-3-9,-18 3,-2-4,-4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4:16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1678 9917,'63'0,"1"0,0 0,-3 0,0 0,-1 0,-4 0,-1 0,-3 0,6 0,-7 0,3 0,-26 0,5 0,15 0,14 0,-22 3,2 0,0-2,0 0,0 2,0 1,4 0,0-1,-4-2,0 0,11 6,2 1,5-2,3-1,-17-2,1 1,0 0,3 1,1 1,1 0,3-3,0 0,4 1,-5 3,4 2,0 0,-1 0,-2-2,-2-1,2 0,4 1,-3-1,4 0,3 0,0 0,-2 0,-5 0,6 0,-6-1,1 0,5 1,-4-1,6 1,3 0,-1-1,-5 1,-8 0,3 1,-8 0,2 0,15 1,1 0,-14-1,-6 0,-18-7,-16 0,-4 0,6 0,25 0,11 0,11 0,9 0,-18 0,7 0,3 0,0 0,-2 0,-5 0,-2 0,0 0,1 0,3 0,4 0,2 0,3 0,-1 0,-1 0,-5 0,11 0,-3 0,-3 0,1 0,0 0,0 0,-2 0,-1 0,-10 0,-1 0,-1 0,-2 0,11 0,-1 1,0-2,4-1,0-1,3-2,-10-2,1-1,1-1,-1-1,-2-1,0-2,-1 0,3 0,-5 1,2 0,1 0,0-1,-2 1,12-3,-1-1,0 1,0 2,-1 2,1 2,-1 0,0 1,-4 1,0 1,-1 0,-2 1,10 1,-3 0,0 2,1 1,-1 2,-2-1,-7 0,-3 0,4 0,-1 0,3 0,1 0,-3 0,7 0,-2 0,3 0,-1 0,4 0,2 0,0 0,-8 0,3 0,0-1,-2 1,-3 1,11 2,-4 0,3 0,-1-3,4-1,-1 1,-10 3,2 6,-1 2,-13-7,5 0,1-1,0 0,1 1,0-1,1 1,1 0,5 1,2 1,0-1,-1 0,-4-2,-1 0,0-1,-1 1,-3 0,-2 0,0 0,-1 0,9 3,-1 0,-2-1,-3-4,-2-1,1 1,-2 4,-1 2,1-2,1-3,0-2,3 0,-3 2,4 0,-1 1,1-1,-4 0,-1 0,1 0,2-1,-2 0,3-1,1 0,-1 0,-1 1,7 0,-1 1,0 0,2 0,-1 0,2 0,1 1,0-1,-1 0,-5-1,-1 0,-1-1,2 0,3 1,-6 0,4 1,2-1,0 1,-1 0,-3 0,-3 0,12 0,-5 2,-1-1,4-1,-8-1,3-1,3 0,-2 0,-2 1,-5 0,13 2,-6 1,7 0,-17-1,6-1,2 1,3 0,1-1,-1 0,0 0,-1-1,0-1,0 1,1-1,0 0,0 1,2 0,-5 0,1 1,1 0,0 1,1-1,-1 1,0-2,-2 1,7-2,1 1,0-1,-2-1,-1 1,-2 0,-3 0,3 0,-3 1,-2 0,-2-2,-2 0,4-3,-3-1,-2-1,-1 0,6-1,-3-1,-7-4,-5-5,-5-3,-3 3,-2 1,4-6,-10 7,-10 2,-5 5,-2 3,-2 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4:17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18318 9987,'48'0,"1"0,6 0,0 0,-10 0,-3 0,-5 0,-3 0,8 0,-24 0,0 0,23 0,-7 0,3 0,17 0,6 0,-10 0,2 0,2 0,3 0,2 0,-2 0,-10 0,-1 0,-2 0,14 0,-3 0,-13 0,-2 0,-4 0,2 0,16 0,2 0,-1 0,1 0,6 0,-1 0,-9 0,-3 0,-6 0,-1 0,-7 0,-1 0,18 0,0 0,-18 0,-13 4,-9-3,-8 6,0-4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4:19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22062 8972,'49'-1,"1"0,-1 0,6-1,2 1,4 1,-8 0,5 1,2-1,1 0,-2-1,-4-3,0-1,-1 0,1 0,-1 1,2 2,0 1,-1 1,-1-1,-3-1,15-6,-4-1,-4 3,13 5,-9 2,0-1,-28 0,-3 0,13 0,0-7,-12 6,7 0,4-6,8-3,4-2,-2 2,-1 2,0 1,2-1,3 0,4-1,4 0,2-1,0 1,0-1,-2 0,2-1,-1 0,-1 1,0 2,-2 0,-1 2,-1 1,1-1,1 0,-8-1,2 1,-1-1,1 0,-1 0,-1 1,7 0,0 0,-2 0,1 1,-1 0,-2 2,1 0,-2 0,0 1,0-1,7 0,-2 0,0 1,-1 0,-7 2,0 0,-1 0,-2 0,9 0,-2 0,-4 0,5 0,-4 0,-9 0,-5 0,12 0,-9 0,-17 0,-6 0,2 0,0 0,18 0,1 0,8 0,2 7,1-1,0 2,-8-4,-4-4,-14 0,-2 0,-12 0,3 0,-2 4,10-3,10 8,-3-2,26 7,-16-1,18 0,-23-2,-4 0,-15-6,1 3,0-7,-5 6,-1-6,-8 6,-1-3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02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1634 12804,'50'0,"0"0,1 0,-1 0,0 0,2 0,2 0,3 0,2 0,4 0,-10 0,4 0,1 0,3 0,1 0,1 0,2 0,0 0,0 0,0 0,-3 0,0 0,1 0,1 0,0 0,1 0,1 0,0 0,1 0,0 0,1 0,1 0,-6 0,0 0,1 0,1 0,1 0,0 0,0 0,1 0,0 0,1 0,-1 0,1 0,0 0,0 0,0 0,-6 0,1 0,-1 0,0 0,1 0,-1 1,1-1,0 0,0 0,1 0,0 0,1 0,0 0,1 0,0 0,1-1,1 1,-7-1,1 0,1 0,1 0,1-1,0 1,1 0,0-1,0 0,1 1,0-1,-1 0,1 1,0-1,-1 0,1 1,-2-1,1 1,-2-1,0 1,-1 0,0 0,5 0,-2 1,0-1,0 1,-2 0,0 0,0 0,-1 0,1 0,-1-1,1 1,0 0,1 0,0-1,0 1,2-1,1 0,1 0,-6-1,0 1,2-1,1 0,0 0,1 0,0 0,1 0,1 0,-1-1,1 1,-1-1,1 1,0-1,-1 1,0-1,-1 0,0 1,-1-1,0 0,-1 1,-2-1,0 1,6-1,-1 1,-1-1,0 0,-2 0,0 1,0-1,-1 0,0 0,0 0,-1 1,1-1,0 0,0 0,1 0,0 0,0 0,1 1,-3-1,0 0,0 1,0-1,1 1,0-1,0 1,0-1,1 0,-1 1,0-1,1 0,-1 1,0-1,-1 0,1 0,-1 0,0 0,-1 0,0 0,6 0,1-1,-1 0,0 0,-1-1,1 1,-1 0,0-1,0 1,0 0,-1-1,0 1,-1 0,0 0,-1 0,0 1,0-1,5 0,0 1,-1-1,-1 1,0-1,0 1,-1 0,0 0,0 0,-1 0,0 0,-1 1,0-1,0 1,5-1,0 1,0 0,0 0,-1 0,0 0,-1 0,-1 0,-2 0,0 1,-3-1,-1 0,9 0,-2-1,-4 0,0 1,-1 0,-1-1,2 2,1-1,-4 1,3 1,0 0,1 0,-1 0,-1 1,-2-1,-3 0,-3 0,14 0,-5 0,-3 0,1 0,2 0,-1 0,3 0,0-1,0 1,-1 1,-3-1,0 2,-1-1,-1 2,-3-1,-2 0,0 0,-2 0,-2 0,-2 2,11 3,-2 1,-8 1,-6-2,-8 1,9 10,-23-11,-15-3,-36-4,-13 0,-20 0,29 0,-1 0,-5 0,-5 0,-11 0,-7 0,-6 0,12 0,-4 0,-4 0,-3 0,-5 0,16 0,-2 0,-2 0,-3 0,-1 0,-3 0,-1 0,-3 0,-1 0,17 0,-2 0,-2-1,-1 1,-2 0,-1 0,-1 0,0-1,-1 1,0 0,-1 0,1 0,1 0,0 1,0-1,2 1,-1-1,1 1,0 0,1 0,0 0,0 1,0-1,0 0,-1 1,0-1,0 1,-2 0,0 0,-2-1,-1 1,6 0,0 0,-2 0,-2 0,0 0,0 0,-2 0,0 0,0 0,0 1,-1-1,1 1,-1-1,2 1,-1 0,1-1,2 1,0 0,1 0,1 1,-5 0,2-1,0 1,1 1,0-1,2 0,-1 1,1 0,0-1,0 1,0 0,0 0,0 0,-1 0,-1 0,0 0,0 0,-1 0,0 0,0 1,-1-1,0 1,0-1,0 1,0-1,0 1,0 0,0-1,1 1,0 0,0-1,1 1,0-1,1 1,-1-1,1 1,0 0,1-1,0 1,-1-1,2 1,-1-1,0 1,1-1,0 1,1-1,-1 1,1-1,1 1,-5 0,0 0,0 0,0 0,1 0,0 0,0 0,1 0,0 0,1 0,0 0,2 0,0-1,1 1,-5 0,1 0,2-1,0 1,1-1,1 1,-1-1,1 1,0-1,0 1,-1-1,-5 2,-2-1,0 1,0-1,0 1,1-1,1 1,2-1,1 0,3 0,-7 1,2 0,3 0,0-1,2 0,-1 1,0-1,-1 0,-1 0,-1 0,2 0,1 0,2 0,3 0,-15 3,4 0,3-1,3 0,-1-1,3-1,5 0,-7 2,6 0,10-1,3 0,-18 5,23-1,-3-1,19-1,-12 2,5-1,-14 3,-11 6,16-11,-3 1,-9 6,-2 0,-3-3,-3-2,7 0,-2-1,-1 0,1 2,0 0,-2-2,-8 0,-3-2,0 1,13-1,-1 2,0-1,1-2,-13-1,0-2,-1 0,11 0,-1 0,-1-1,0 0,-2-1,1-2,-2 1,-2 0,1 2,-4 0,0 1,-1 0,0-1,1-1,1-1,-2 0,1 0,-3 2,7 0,-3 1,0 1,0-1,0 1,1 0,2-1,0-1,0 1,0 0,2 0,0-1,-2 1,1-1,0 0,1 0,-1 1,-4 2,-1 0,0 1,1 0,5-2,0 0,3-1,2-1,1 1,-11 1,1 1,5-1,-2 1,8-1,2-4,29 4,15 0,35 0,1-1,4-3,2 0,8 0,6 0,-25 4,6 1,-5 5,-1 0,6 0,22 2,5 11,-10-13,3 1,-6 8,4 2,-1-9,7 0,3 1,0 1,-7 0,0 3,2 0,2 0,3-1,-1-2,3-1,3 0,1 0,0 0,0 1,-3-1,3 1,-2 1,0 0,-1-1,2 0,1 0,-2-3,1 1,0-2,1 1,1-1,-1 1,0-1,0 1,1 1,-1-1,1 1,-1-1,0 0,-1-1,-5 0,-1-1,0-1,-1 1,1 0,2 0,0 0,1 1,3 0,0 0,2 1,-2-1,0 0,-2 0,-3 0,3-1,-4 1,-1-2,0 1,0 0,3 0,-1-1,1 0,1 1,0-1,1 0,0 0,-1 1,0-1,-1 0,1 1,0-1,0 1,0-1,1 0,3 1,0 0,1 0,0-1,1 1,-1 0,1-1,-5 0,0 0,1 0,0 0,0 0,-1 0,0 0,-2 0,3 1,-3-1,-1 0,1 1,0-1,1 1,3-1,-3 0,2-1,2 1,0-1,2 1,-1-1,-1 1,-1-1,-1 1,-1 0,-1-1,-1 1,-1 0,1 0,-1 0,1-1,1 1,-2-1,0-1,1 1,1-1,-1 0,0 0,-1 1,-1-1,-2 0,7 1,-2 1,-1 0,0-1,-2 0,-1 0,-1-2,11 1,-3-2,-1-1,2 1,3 0,-13-1,2 1,1 1,2-1,0 0,1 0,0 0,-1 0,2-1,0 0,1-1,-1 1,1-1,2 0,0 1,2-1,-5 0,1 0,3 0,0 0,0 0,1 0,0 0,-1 0,0 0,-2 0,4 0,-1 0,-1 0,0 0,0 0,0 0,0 0,0-1,0 0,0 0,0-1,0 0,1 0,-1 0,-1 0,0 0,-2-1,-2 1,6 0,-2 1,-2-1,-1 0,0 0,0 0,1-1,0 1,0-1,1 0,0 0,-2-1,-1-1,-3 0,8-2,-3-2,-1 0,-2-1,-1 0,8-1,-1-1,-2-2,-3-2,-10-1,-1-3,-3 0,-4 0,2 0,-4 1,-3-2,8-10,-5 0,-7 7,-4 0,4-12,-11 8,-14 8,-6 5,-3 1,-35 7,-16 2,12 3,-8 0,-3 0,4 0,-4 0,-2 0,-3 0,-5 0,-5 0,-2 0,-3 0,-1 0,11 0,-3 0,0 0,-2 0,-2 0,0 0,-1 0,9 0,-2 0,-1 0,-1 0,0 0,0 0,-1 0,-1 0,1 0,3 0,-1 0,0 0,0 0,-1 0,0 0,0 0,0 0,0 0,0 0,-2 0,0 0,0 0,0 0,0 0,-1 0,1 0,-1 0,0 0,0 0,4 0,0 0,0 0,-1 0,0 0,0 0,1 0,-1 0,1 0,0 0,1 0,-4 0,2 0,-1 0,1 0,0 0,0 0,0 0,0 0,0 0,0 0,-3 0,0 0,-1 0,0 0,0 0,1 0,1 0,1 0,2 0,2 0,-9 0,3 0,1 0,1 0,3 0,0 0,2 0,-9 0,3 0,1 0,1 0,-2 0,9 0,-1 0,0 0,1 0,0 0,1 0,-4 1,2-1,0 1,-2-1,-4-2,7 0,-4 0,-2-2,-2 0,0 0,-1 0,1-1,1 1,4 0,0 0,0 1,0-1,0-1,0 1,-1-1,-1-1,2 0,-1-1,0 0,-1-1,0 1,-1-1,1 0,-1 0,1 0,-1 1,0-1,0 1,0-1,0 1,0-1,-1 1,-1-1,-2 1,6 0,0 0,-2 0,0 0,-1 1,0-1,0 0,-1 0,0 1,0-1,1 0,3 1,0-1,-1 0,1 0,0 1,-1-1,0 0,0 1,-1-1,0 1,0 1,-1 0,1 0,-1 1,0 0,0 0,-1 0,-1 1,1 0,0 0,-1 0,0 0,1 0,-1 0,1 0,0 0,-1 0,1 0,0 0,-1-1,1 1,0 0,-1 1,0-1,1 0,-1 1,0 0,0 1,3 0,-1 0,1 0,-1 1,0 0,0 0,0 1,0-1,1 0,-1 1,1-1,-1 1,2-1,-1 0,-1 0,0 0,0 0,0 0,0 0,1 0,0 0,0 0,0 0,0 0,1 0,0 0,0 0,-7 0,0 0,-1 0,1 0,1 0,-1 0,2 0,0 0,1 0,1 0,2 0,-4 0,1-1,1 1,1-1,0 1,3-1,0 2,2-1,2 2,-10 1,1 0,3 2,2-1,3 1,5-1,-17 0,7 0,11 6,15 7,14 3,22 4,0-4,0-1,0 2,0-2,0 4,0-8,0-2,0 0,0 0,0 4,4 1,28-4,21 1,-9-1,8 4,8 2,3 1,2 0,-2 0,-10-4,1 0,1 0,1 0,1 1,2 0,2 0,2 1,-7-2,3 0,1 1,1 0,3 0,0 1,0 0,1-1,0 1,0-1,-1-1,-1 1,-2-2,1 1,0 0,0-1,0 1,0-1,-1 0,1 0,-1-1,0 0,-1-1,-1 0,7 1,0 0,-1-1,0 0,0-1,-1 0,-1-1,-1 1,0-1,-2 0,5 0,0 1,0 0,-2-1,-1-1,-2 0,-2-1,-2-2,12 0,-3-1,-2-2,-4 0,-5-1,5 2,-6-2,0-1,-1-2,0-1,-2-1,7 1,-2 0,9 0,3 0,-18 1,1-1,2-1,4-1,1 0,3-2,-10-1,1 0,1-1,0-1,0 0,0-1,0-1,1 0,2-2,2-1,-1 0,1 2,-1 0,1 2,-1 0,0-2,0 0,0-2,0 1,1 2,4 2,1 1,0 1,-2-2,-6-3,-2-2,1 1,2 2,8 4,4 2,-1 1,-3-2,-9-3,-2-1,0 0,4 2,6 3,5 3,1 1,0-1,-2 0,-11-2,-1 0,-1-1,1 1,2 1,-2 0,2 1,2 0,-1 0,-1 0,-3 1,11-1,-2 0,-2 0,0 0,-2 0,0 0,-1 0,1 0,0 0,0 0,0 0,-1 0,-5 0,-1 0,1 0,5 0,-4 0,5 0,2 0,0 0,0 0,-3 0,0 0,-2 0,0 0,2 0,4 0,-8 0,4 0,3 0,1 0,0 0,0 0,-1 0,-3 0,9 0,-2 0,-2 0,1 0,-1 0,2 0,-6 0,1 0,1 0,-1 0,1 0,-2 0,-1 0,4 0,0 0,-1 0,-1 0,-1 0,-1 0,4 0,-2 0,-1 0,-1 0,0 0,-2 0,-1 0,0 0,-1 0,0 0,10 0,-1 1,0-1,-2-1,-5-3,-2 0,-1-2,-2 1,8 0,-3-1,-2-2,14-8,-7-2,-26 4,-3 1,12-6,-18 1,-12 8,3-6,-3 7,28-12,-8 13,5 1,7-4,7-2,0 2,1 2,1 2,4-1,-1 0,5 0,0-1,0 0,-3 0,-2 1,1-1,1 0,3 0,2 0,-2 0,-1-1,-5 2,-1-1,-2 0,-4 0,-2 0,-2-1,-5 2,8 0,-21 2,-48-1,-17 4,-14 2,-1 1,0 3,0 2,-4 0,-3-2,-4 0,-2 1,3 2,5 4,3 1,-2 1,-4 1,6-3,-3 0,-2 0,-1 1,0 0,1 1,4 0,0 2,1-1,-2 1,0-1,-4 0,4-2,-2 0,-3-1,-1 0,0 0,1 0,2-1,3 1,-6 2,2 1,2-1,1 0,0-1,-1-1,1-3,-1-1,1 0,0-1,2-1,2 1,-12 2,4-1,1 0,2-2,-6-3,2-1,2-1,4 2,0 0,2-3,4-4,2-3,-4-2,-1 0,-4-3,-1 0,3-2,-6-5,2-2,-5 0,7 5,-6-1,-1-1,0 1,3 1,0 0,4 0,-1 1,-3 1,4 2,-3 0,-1 1,1 0,3-1,-3-2,3-1,1 0,0 2,0 2,0 2,2 0,4 0,5-3,4 1,2 0,-14-1,7 4,10 1,16 0,9 8,4-3,53-12,7-6,5-1,-20 10,-1 0,14-7,0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0:42.2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4625,'60'0,"1"0,0 0,0 0,0 0,0 0,-2 0,1 0,0 0,1 0,0 0,1 0,1 0,-2 0,1 0,1 0,1 0,0 0,-1 0,1 0,-2 0,-1 0,-1 0,0 0,-1 0,1 0,0 0,1 0,0 0,-1 0,1 0,1 0,1 0,0 0,-2 0,0 0,-3 0,-2 0,8 0,-4 0,-2 0,0 0,1 0,3 0,0 0,3 0,1 0,0 0,0 0,-3 0,-2 0,8 0,-4 0,-1 0,-1 0,2 0,-8 0,0 0,1 0,-1 0,0 0,-1 0,8 0,-1 0,0 0,-2 0,-2 0,2 0,-3 0,-1 0,0 0,0 0,1-1,-2 1,-3 1,3 1,-4 0,0 1,0 0,-1 0,-1 1,13 4,-3 0,-8-2,-1-2,8 0,0-1,-1 2,0-1,-2 0,2 1,-14 1,2 0,-3 1,2 1,-2 0,1-3,-4 0,6 6,-14-10,-14 3,-1-4,15 0,14 0,-12 0,3 0,11 0,2 0,5 0,0 0,-4 0,-1 0,-5 0,-5 0,1 0,-3 0,-22 0,8 0,1 0,2 5,6 1,1 0,-7 2,-6-7,-9 3,-7-1,-2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13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5850 2360,'63'0,"0"0,0 0,0 0,-3 0,4 0,3 0,0 0,1 0,-1 0,-9 0,0 0,0 0,0 0,0 0,0 0,-1 0,5 0,2 0,-2 0,-1 0,-2 0,-4 0,6 0,-4 0,-3 0,-3 0,4 0,-4 0,-2 0,14 0,1 0,-13 0,2 0,-1 0,11 0,1 0,-11 0,1 0,5 0,0 0,4 0,2 0,-1 0,0 2,0 1,0-1,-2 1,-3 0,-1-1,-2 1,-2 0,2 3,-3 0,-7 0,-9-1,-6 0,1 0,10-5,5 0,13 0,10 0,-17 0,2 0,4 0,-1 0,3 0,2 0,-2 0,-2 0,0 0,0 0,0 0,0 0,1 0,0 0,0 0,3 0,0 0,2 0,4 0,-9 0,2 0,3 0,1 0,2 0,1 0,-10 0,1 0,1 0,1 0,1 0,1 0,1 0,2 0,-5 0,1 0,2 0,0 0,1 0,1 0,0 0,1 0,-1 0,-1 0,-3 0,-1 0,0 0,1 0,0 0,-1 0,2 0,-1 0,0 0,1 0,1 0,-3 0,0 0,1 0,0 0,1 0,0 0,-1 0,1 0,-1 0,0 0,0 0,-1 0,3 0,0 0,-1 1,1-1,-1 0,0 0,0 0,-1 0,0 0,-1 0,0-1,1 0,0 0,-1 0,0 0,-1-1,0 0,0 1,-1-1,0 0,-1 1,4-1,0 0,0 1,0-1,-1 0,-1 0,-2 0,-2-1,-2 0,6-1,-3-1,-2 0,-1 0,-1 0,0 1,6 0,2 0,-3 1,-3 0,-5 0,0-1,-6 0,-5 2,-3 1,-6 2,1-1,-19 0,0 0,-2 0,-1 0,35 1,18-2,-5-6,5-2,6 0,-11 5,4 0,2 1,4 0,3-2,-14 0,3 0,1 0,3-1,0 0,0 0,0 0,-2 1,0 0,-1 1,-1 0,1 0,0 0,0 0,1 0,-1 1,3 0,1 0,0 1,0-1,0 1,0 0,-1 0,-1-1,4 1,0-1,0 1,-2 0,0 0,-1 0,-1 1,2 0,-3 1,0 1,0-1,-1 0,0 0,0-2,0 0,1 0,-2 0,0 0,-2 0,3 1,-1 1,-1 0,-1-1,-1 0,7-1,-1-2,-2 1,-2 1,7 1,-3 1,-2 1,-8-1,-2 0,0 0,0 0,-1 0,-1 0,15 0,-1 0,-17 0,1 0,-4 0,3 0,-2 0,13 0,1 0,-8 0,3 0,-4 0,4 0,1 0,2-1,2 1,1 1,3 1,1 1,1 0,-14 0,2 0,-1 0,1 0,0 2,-1 1,2 0,0-2,7 0,1-1,1-1,-1 2,1 1,-1 0,1 1,3-2,-5-2,3-2,2 0,-1 0,0 0,-2 2,0 0,0 1,0-1,1-1,3 0,-1-1,1 0,1 0,-1-1,-9 1,1 0,0 0,0 0,-1 0,-2 0,3 0,-1 0,-1 0,0 0,1 0,5 0,1 0,1 0,-2 0,-3 0,2 0,-2 0,-2 0,-1 0,9 0,-2 0,-1 0,-5 0,-3 0,0 0,-8 0,-2 0,1 0,18 0,0 0,0 0,-5 0,-23 0,-3 0,28 0,-33 0,-13 0,-44 0,18 0,-25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15.5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1618 3361,'40'0,"0"0,-5 0,-3 0,18 0,-21 0,12 0,13 0,-22 0,3 0,7 0,0 0,23 0,-31 0,-1 0,22 0,-15 0,2 0,0 0,0 0,6 0,-1 0,-13 0,-1 0,28 0,-35 0,2 0,-6 0,12 0,-1 0,6 0,17 0,6 0,-15 0,2 0,-1 0,0 0,0 0,-1 0,22 0,-5 0,-19 0,-2 0,1 0,-3 0,4 0,-13 0,-18 0,-2 0,7 0,10 0,32-7,-18 3,2-1,8-3,4-1,-9 3,2 0,-3 0,6-3,0 0,-7 3,3 0,-6-1,-3-1,-2 0,6 3,-3 0,11-6,-18 10,-9-3,-15 4,-2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36.0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 3643,'63'1,"-1"0,1 0,0 0,0 0,-10 0,3 0,3-1,1 1,1-1,2 1,2-1,0 1,0-1,-6 0,2 0,0 0,2 0,0 0,1 0,1 0,0 0,1 0,1 0,-1 0,1 0,-4 0,2 0,1 0,1 0,1 0,0 0,-1 0,1 0,-1 0,0 0,-1 0,-2 0,-1 0,-1 0,9 0,-3 0,0 0,-2 0,-1 0,0 0,-1 0,2 0,-1 0,3 0,-4 0,2 0,1-1,1 0,-1 1,1-1,-2 1,-1 0,-1 1,-3 0,-2 0,10 2,-5 0,-1 2,-3-1,1 1,2-1,2 0,-7-1,2-1,2 0,0 1,0-1,0 0,-2 1,-1 0,-2 0,13 1,-4 2,-1-1,-1 1,1-1,0 1,-7-2,0 1,0 0,0 0,0-1,-1 1,0-1,7 0,-1-1,-1 0,1 0,0 0,1 1,-6 0,1 0,0 1,1-1,-1 1,1 1,1-1,1 1,1 1,1-1,-1 1,1 0,-1 0,1-1,-2-1,1 0,-1 0,0-1,0 0,1 1,-1-1,1 1,0-1,0 0,1 0,-1 0,0 0,1 0,-6 0,0 0,1-1,-1 1,1 0,0-1,0-1,0 0,2 0,0-1,1-1,0 0,0 0,0 0,0 0,0 1,0 0,0 1,0-1,0 1,0 0,1 0,0 0,1-1,-4-1,1 1,1-1,0 0,0 0,0-1,0 1,0 0,-1 0,6 0,-1 0,0 0,0 0,0 0,1 0,0 0,0 0,-3 0,0 0,0 0,1 0,0 0,0 0,1 0,-1 0,0 0,0 0,2 0,-1 0,1 0,-1 0,0 0,-1 0,-1 0,-1 0,-1 0,0 0,-2 0,-1 1,0-1,0 0,0 0,1-1,0 0,1-1,0 0,0 0,-1 0,-1 0,-3-1,-2 1,9-1,-5 0,-1 0,1-1,4-2,-4-1,3-1,2-2,1 0,0-1,0 0,-1 1,-4 0,-1 1,0-1,1 0,0 0,1-1,2 1,-3 1,0-1,3 1,0-1,1 1,0-1,0 0,-1 0,-1 0,-2 0,0-1,0 0,0 0,-1 0,0 0,0 0,0 1,0 1,5-1,0 1,-1 1,0 0,1 0,-1 0,0 0,1-1,1 0,1-1,-1 0,1-1,0 1,-1 0,-1 1,0-1,2 1,-1 0,0 1,0 0,-1 0,-1-1,0 1,-4 0,0 0,-1-1,0 1,0 0,-2 0,0 2,13-2,-1 2,-1 1,-2-1,1 0,-5 0,-1-1,-1-1,0 2,0 0,-3 2,0 2,-1-1,0 1,1-1,3-2,0 0,0 0,0 0,-2 0,7 1,0 1,-2-1,1 1,-1 0,1 0,-1 1,-1 0,-2 2,-1 0,-1 0,-2 0,6 0,-4 0,4 0,-5 0,4 0,0 0,0 0,-5 0,-1 0,1 0,3 0,-2 0,3 0,1 0,1 0,0 0,1 0,1 0,0 0,1 0,1 0,-6 0,3 0,0 0,0 0,-1 0,-2 0,0 0,-1 0,-1 0,1 0,3 0,3 2,4 0,2 0,0 0,-2 0,-5 0,-5-2,-4 1,-1-1,0 0,3 2,2 1,3 1,0 0,1 1,-1-1,-3-1,-1-2,-1-1,-1 0,-1 0,2 2,2 1,1 2,0 1,0-1,-2-1,8-3,-2-1,0 0,-1 1,1 4,-1 1,0 1,0-3,-4-3,0-1,-1 0,-1 1,-2 4,-1 1,0-1,0-1,0-2,1-3,-2 1,-2 2,5 4,-2 2,-3-2,19-4,-5-1,-16 4,-1 0,2-5,1 0,-5 0,1 0,15 0,1 0,-12 0,-1 0,6 0,0 0,-7-1,0 2,-5 1,0 1,4-2,0-1,-9 3,0 0,4 0,0-1,0-1,0 0,1 5,0 0,5-5,0 0,7 6,0 1,0-2,2-1,6 4,0 1,-11 0,0-1,14 0,2 1,-18 0,1 0,2 1,5-1,1 1,4 0,-4 0,3 0,0 1,-1 0,-6-1,-1-1,0 1,1 1,6 1,2 1,0 1,-1-1,-4 1,-1-1,0 1,0-1,0 0,0 1,1-1,-1 0,0 0,1 0,-1 0,0 0,0-1,0 1,1 0,0 0,3-2,0 1,2-1,0 0,-10-3,1 1,0 0,1-1,2-1,-1 0,2-2,1 0,0 0,-1-1,-2 0,4 1,-2 0,-1-1,1 0,2-1,-2 0,3-2,0 0,0 0,-2 1,-2-1,11 1,-2 0,-2 0,-1-1,-7-1,0-1,-1-1,0 1,1 0,1 0,-2 0,-3 0,-3 0,-3 0,1 0,2 0,0 0,-1 0,10 1,-4-2,-15 0,-4-3,20-14,-13-7,-10-17,-4 6,-4-5,-8 15,-4 1,-7 11,-4 1,-9 9,1 1,-9 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37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30587 3863,'64'0,"0"0,0 0,-6 0,1 0,1 0,0 0,-4 0,0 0,0 0,0 0,6 0,1 0,-1 0,-4 0,0 0,-3 0,-2 0,15 0,-5 0,-19 0,-3 0,0 0,-1 0,12 0,10 0,-29 0,-12 0,-83 0,3 0,-1 0,-4 0,14 0,3 0,5 0,-1 0,-10 0,1 0,20 0,-2 0,-11 0,-5 0,0 0,4 0,0 0,-4 0,-3 0,-3 0,-3 0,-2 0,2 0,-2 0,-2 0,-1 0,2 0,2 0,0 0,0 0,-1 0,-1 0,5 0,-2 0,-1 0,0 0,1 0,2 0,-3 0,1 0,1 0,0 0,1 0,-1 0,-1 0,1 0,1 0,1 0,-8 0,2 0,0 0,1 0,2 0,1 0,1 0,2 0,-6 0,3 0,1 0,5 0,1 0,1 0,-13 0,2 0,0 0,-1 0,0 0,0 0,16 0,0 0,1 0,-8 0,0 0,-7 0,-6 0,11 0,-6 0,-2 0,1 0,4 0,1 0,-1 0,-6 0,11 0,-4 0,-2 0,-2 0,-1 0,1 0,2 0,-6 0,0 0,1 0,0 0,-2 0,-2 0,9 0,-1 0,-1 0,-2 0,0 0,0 0,-1 0,0 0,3 0,0 0,0 0,-1 0,0 0,-1 0,-1 0,0 0,-2 0,7 0,-2 0,0 0,-1 0,0 0,-1 0,0 0,-1 0,0 0,0 0,-1 0,5 0,0 0,0 0,-1 0,0 0,-1 0,0 0,0 0,0 0,-1 0,0 0,0 0,0 0,2 0,-1 0,-1 0,1 0,-1 0,1 0,-2 0,1 0,0 0,-1 0,0 0,0 0,0 0,0 0,2 0,-1 0,0 0,1 0,-1 0,-1 0,1 0,0 0,-1 0,0 0,0 0,0 0,0 0,-1 0,0 0,2 0,0 0,-1 0,0 0,0 0,0 0,0 0,-1 0,1 0,-1 0,0 0,1 0,-1 0,0 0,0 0,1 0,-1 0,0 0,0 0,-1 0,1 0,0 0,0 0,0 0,0 0,-1 0,1 0,-1 0,0 0,0 0,0 0,-1 0,2 0,0 0,1 0,-1 0,0 0,0 0,0 0,-1 0,1 0,-1 0,0 0,-1 0,0 0,0 0,-1 0,0 0,-1 0,6 0,0 0,0 0,-2 0,0 0,-1 0,1 0,-2 0,1 0,-1 0,1 0,-1 0,1 0,0 0,0 0,1 0,0 0,1 0,1 0,0 0,2 0,-6 0,2 0,0 0,2 0,0 0,0 0,1 0,1 0,-1 0,0 0,0 0,0 0,-1 0,0 0,-2 0,0 0,-1 0,5 0,-1 0,-2 0,0 0,-2 0,0 0,0 0,-1 0,0 0,0 0,0 0,0 0,1 0,1 0,1 0,1 0,1 0,1 0,2 0,2 0,2 0,-19 0,3 0,3 0,2 0,2 0,1 0,0 0,0 0,-1 0,-3 0,-1 0,5 0,-1 0,-3 0,0 0,-1 0,-1 0,1 0,0 0,0 0,3 0,0 0,3 0,3 0,2 0,-10 0,3 0,3 0,2 0,1 0,1 0,-2 0,-3 0,2 0,-2 0,-1 0,-1 0,1 0,1 0,2 0,3 0,4 0,-13 0,5 0,3 0,3 0,2 0,-13 0,4-1,9 2,5 1,11 0,10 2,15 4,8-4,0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41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687 4355,'48'0,"-1"0,1 0,9 0,2 0,0 0,1 0,1 0,-2 0,-4 0,0 0,-2 0,-2 0,-1 0,-1 0,14 0,-3 0,-7 0,0 0,-5-1,2 0,0 3,-5 3,-1 2,2-1,11-1,2-1,1 2,-10 1,1 1,1 0,0 0,4-2,1 0,1-1,0 0,3 1,1 0,0-1,2 1,-8-1,1-1,1 1,1 0,-2 0,2 0,-1-1,1 1,-1 0,1 0,0 0,0 0,0 1,-1-1,-1 0,8 1,-1 0,-2 0,-1 1,-7-2,-1 1,-2-1,0 1,7 1,-1 0,-4 0,8-2,-5 0,-7 3,-7-2,2-4,5 9,-12-10,6 5,6 0,-5-1,1-1,15 4,4 0,-19-2,1-1,-1 1,19 2,-1 0,-17 0,0 1,-1 0,10 0,0 0,-11-1,0 1,2-1,0-1,1-1,2 0,0 2,2 0,3 0,1 1,-3-1,2 0,2 0,0 0,0 0,3 0,0 0,0 1,2-1,2 0,-3-1,2 0,1 0,1 0,1-1,0 0,-6 0,1-1,1 0,1 0,-1-1,0 0,-1 0,-3-1,0 0,0-1,0 0,0 1,1-1,1 0,0 0,1 0,1 1,1-1,0 0,-1 0,0 0,-2-1,3 0,-1-1,0 0,-1 0,0-1,-1 1,-1 0,6 0,-2 0,-1 0,1 0,1 0,2 0,-8 0,1 0,1 0,1 0,0 0,-1 0,1 0,-2 0,5 0,-1 0,-1 0,0 0,1 0,1 0,2 0,-5 0,0 0,2 1,0-1,1 0,1 0,-1 0,1 0,-1-1,2 0,0 0,1-1,-1 0,1 0,0 0,0 0,-1 0,1 0,-1 0,1 0,-1 0,1 0,-1 0,1 0,-1-1,1 1,-1-1,1-1,0 1,0-1,-1-1,1 1,0 0,-1 0,0 0,0 1,-2 0,0 0,-1 1,0 0,1 0,-1 0,0 0,0 0,0 0,0 0,1 0,-1 0,1 0,0 1,-1-1,-1 0,-2 1,0 0,5 1,-2-1,-1 1,-1 1,1-1,1 0,1 0,-5 0,3 0,1 0,0 0,1 0,-2 0,-1 0,-3 0,-3 0,12 0,-6 0,-1 0,1 0,6 0,-5 0,4 0,3 0,2-1,0 1,-1 0,-3 0,-4 1,-1 1,-4-1,-1 1,-1 1,1-1,4 1,-2 0,2 0,3 1,0 0,1 0,-1 0,-2 0,-2 1,6 1,-3 1,-1 0,0 0,1 1,3 0,-6-1,2 1,3 1,-1-1,0 0,-2 0,-4 0,-5-1,11 1,-8-1,-1 1,9-1,-10-1,5 0,5 1,1-1,1 1,-2-2,-3 0,-4-2,5 0,-5-3,-2 0,2 0,5 1,-7 1,2 0,2 0,2 1,1-1,0 0,-1 0,-1-1,5 1,1-1,-1 0,1-1,-1 0,-1-1,1-2,-2 0,-1-2,1-1,-1-1,0 0,0 0,1 0,1 1,0 0,0 0,0 0,0-1,-1-1,1-3,0-1,1-3,-1-2,1 0,-2 0,-1 0,-2 2,-1 0,-1 1,-2 1,-1-1,1 0,1-2,4-1,1-1,1-2,-1 1,-2 0,-2 0,-3 0,-3 0,0 0,-1-1,1 0,2-1,2 0,-1-1,0-1,-2 1,7-6,-2 0,0-1,-2 1,-2 1,-1-1,-1 1,-2 0,6-4,-2 1,-1 1,0 2,0 1,-3 2,8-3,-3 3,-10 6,-2 3,-7 6,-2 2,14-7,-14 13,2 0,1-2,1-1,16 4,2 0,-1 0,2 0,-11 0,1-1,0 2,0 4,0 1,2 0,7 1,1 0,2 2,4 6,1 3,1 1,-16-6,-1 0,2 0,0 1,5 0,2 0,1 0,-3 1,-5-1,0 2,-2-1,1 0,16 3,0-1,-3 1,-7-2,-2 1,-2 0,13 5,-2-1,-5 0,-5-2,-18-6,-3-1,4 3,-2-1,5 0,-4 1,2 0,1-2,1 0,10 6,1 1,-2-4,2-1,5-2,1-2,1-2,1-2,-12-3,2-2,0-1,5 0,0-2,3 1,-6 0,2 0,2 0,0 0,4 0,2 0,0 0,1 0,1 0,1 0,0 0,-1 0,-2 0,0 0,-1 0,-1 0,-4 0,1 0,-2 0,-2 0,2 0,-3 0,0 0,-1 0,1 0,-7 0,22 0,-7-5,-27 3,-11-7,6 8,-14-7,2 7,-4-3,0 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42.5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27247 4688,'60'0,"1"0,0 0,-1 0,1 0,-1 0,1 0,1 0,1 0,1 0,-1 0,0 0,0 0,-3 0,-1 0,0 0,-1 0,1 0,1 0,0 0,6 0,2 0,1 0,-1 0,-1 0,-4 0,-6 0,6 0,-6 0,-2 0,2 0,9 0,2 0,-2 0,-9 0,2 0,-5 0,3 0,-5 0,2 0,-29 0,-12 0,3 0,28-3,17-4,-14-1,5-2,4-2,3 0,-3 2,3 0,4-1,1 0,1-1,1 1,-9 1,1 0,2 0,0 0,0 0,0-1,0 2,-2-1,4 1,-1-1,-1 1,1 0,-1 0,1 1,1 0,-3 0,2 1,1 0,1 1,-2-1,-1 2,-1-1,-4 2,12 0,-4 1,-2 0,-1 1,2 0,5-2,1 0,-1 0,-3 0,-5 2,4 1,-6 1,-3 1,-6-1,-1 0,-7 0,19 0,-5 0,-37 0,-9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45.3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1038 5334,'50'0,"0"0,1 0,3 0,4 0,-1 0,-4 0,11 0,3 0,-14 0,9 0,3 0,0 0,-4 0,-1 0,-3 0,1 0,5 0,-4 0,4 0,3 0,1 0,0 0,-1 0,0-1,-1 1,0 0,1 0,1 0,0 1,-4 0,0 1,2 0,-1 0,1 0,-1 1,-2-1,-3 0,-2 0,0 0,0 1,0-1,0 1,1 0,3 1,2 0,0 1,-1 0,0-1,-3 1,-2-1,1-1,-4 1,-1-1,2 0,3 0,-2-1,3 1,1-1,2 0,0-1,0 1,-3-1,5 0,-3-1,1 0,0-1,1 1,4 0,-12 0,2 0,2 0,1 0,0 0,1 0,0 0,0 0,0 0,0 0,1 0,0 0,0 0,1 0,-1 0,1 0,0 0,0 0,2 0,0 0,1 0,0 0,-1 0,1 0,0 0,-1 0,0 0,-2 0,0 0,-1 0,1 0,-1 0,0 0,0 0,0 0,0 0,0 0,0 0,0 0,0 0,0 0,0 0,-1 0,0 0,-1 0,4 0,-1 0,0-1,-1 1,0 0,0 0,0 0,0 1,0 0,0 1,0-1,0 1,-1 0,1 0,0 0,-1-1,0 0,1-1,-1 0,0 1,0-1,0 0,0 0,-2 1,6 1,0 0,-2 0,1 0,0 0,-1 0,1-1,1 0,0-1,1 0,-1 0,0 0,0-1,0 1,-2 0,-1 0,0-1,1 1,-1 0,0 0,0 1,2 1,-1-1,1 1,0 1,-1-1,0 0,0 1,-5-1,0 0,-1 1,0-1,0 1,0-1,0 0,2 1,1-1,0 0,0 1,-2-1,-2 1,-5 0,11 3,-5 0,-2 0,3-1,-3-2,2-1,1-1,-2 1,-6 1,6 4,-4 0,0 0,12-1,1 0,-2 1,-6 2,-2 1,2-1,-7-3,2-1,0 1,-1 1,9 5,-2 1,5 0,-10-4,3-2,2 0,0 1,-4 0,2 3,-3 0,1 0,2 1,-2-2,2 0,1 0,1-1,0 1,0 0,2 0,-1 0,1 0,-1 0,1 0,-2 1,1-1,1 0,3 0,-2-1,2 0,1 0,1 1,0-1,-3 0,-4 0,-1 0,-1 0,1 0,0 0,2 0,-1-1,2 0,0 0,1 0,0 0,-3 0,-1 0,8 3,-4-1,0 0,0 0,3 1,-8-3,1 0,2 0,0 0,-1 0,-1 0,-2-1,6 2,-1 0,-3 0,0-1,1 0,-1-2,1 1,-1-2,0 1,-1-2,8 1,-1 0,0-1,1-2,-10-1,1 0,1-2,-1 1,0-1,10 1,-2 0,2 0,4 0,-10 0,4 0,1 0,0 0,0 0,-3 0,2 1,-2-1,-2 0,1 0,1-1,2 0,1-1,-1-1,0 0,-2 1,-5 0,-2 0,0 0,-1-1,-1-1,6-3,0-1,-2-1,0 0,-3 1,-1 0,-1 0,-2-1,6-3,-2-2,-1 1,0 1,0 0,-3-2,7-5,-2-2,0 0,0 0,0-3,-1-1,-4 1,-1 0,1 1,0 1,-2 2,-2 0,8-13,-10 18,0 0,11-20,-10 15,3 1,-4-1,-1 1,4-1,2 1,11-3,2 1,-18 8,0 1,1 0,6-2,1 1,2 1,8 1,2 2,1 0,0 1,0 1,1 1,-1 1,1 1,-1 0,-1 1,0-1,-4 1,6-1,-3 1,0 3,-4-2,-15-1,-2-1,1 5,-2-2,-2-4,-3-1,13 4,2-15,-30 12,5-10,-1 5,-8-3,4 8,-15 18,4 23,-7 21,9-2,-6-11,1-27,-2-9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46.2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23090 5558,'62'0,"-3"0,2 0,-19 0,-25 0,-5 0,7 0,20 0,-3 0,5 0,8 0,3 0,-8 0,3 0,-2 0,19-1,-1 2,-17 0,0 2,-1 0,11 0,-2 2,7 3,-1 2,-5 2,0 0,2-2,-3-1,-13 3,-2-2,22-2,-39-4,-6-4,-12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49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7410 8158,'37'0,"0"0,1 0,1 0,-2 0,3 0,9 0,6 0,1 0,5 0,2 0,5 0,-16 0,3-1,2 1,3 0,2 1,-4 0,3 0,3 1,1 0,0 0,-2 1,-1 0,1 1,-3 1,0-1,0 1,2 0,4 0,-10-1,3 0,3 0,0-1,1 1,0 0,-2 0,-2 1,-4 0,7 3,-3 0,-3 1,0 0,2 0,2-2,3 0,3-2,2 0,0 0,-1-1,0 2,-2 0,2 2,0 2,-1-1,-1 1,-3-1,-1-2,-2-1,-3-2,-2 0,2 0,2 1,3 2,4 0,1 1,-1 1,-5-2,-9-1,-1 0,-8-2,6 2,9 1,7 2,5 0,0 1,-5-2,0 0,-4-1,1 1,5 0,-8 0,3 1,3 1,0 0,1-2,-2-1,-1-2,-1-2,1 0,-1-1,1 1,-1 0,0 3,0 0,0 2,-1-2,1 0,-2-1,-2-3,0-1,0-2,-1 1,-1 0,0 0,8 2,-1 1,-1 0,0-1,-1 0,-5-1,0-1,-1 0,0 0,1-1,2 0,1-1,0 1,0-2,-2 0,-1-1,-1-1,0 0,-1 0,0 0,11-1,-1 0,0-1,-1-1,-3-2,-1-1,-1-1,-2 2,11-1,-2 0,-2-1,-4 0,-1-2,-3 1,-5 0,-2 1,-3 0,8-6,-1 1,12-1,2 0,-20 2,2-2,2 2,-1 2,4 1,1 1,0 0,0-1,0 1,1 0,1 0,7 1,2 1,0 0,-1 1,-4 2,-1 1,0 0,0 1,0-2,1 1,-1 0,0 0,-1 2,0 1,0 0,-4-1,7-2,-4-1,1 2,5 3,0 2,-1-1,-3-1,-1-2,1 2,-7 1,0 2,1-1,0 0,12-3,1 0,-1 0,-1 2,0 1,0-1,-1-1,0-2,-1 2,-8 1,-2 2,2-1,4-3,0 0,-3 0,7 3,-3-2,-2-6,-1-1,-10 3,2 0,17-4,3-1,-22 3,1 1,2 1,12 0,3 3,-1-1,-4 1,-1 0,1 1,-1 1,1 2,0-1,-1 0,0 0,-2 0,-7 0,-2 0,0 0,16 0,-1 0,0 0,-2 0,-3 0,-1 0,6 0,2 0,-18 0,1 0,-1 0,18 0,1 0,-15 0,2 0,-1 0,14 0,-2 0,-10 0,-1 0,8 0,-3 0,-17 0,-1 0,10 0,1 0,-7 0,-2 0,22 0,-10 0,-11 0,-15-4,-1 3,-12-7,-1 7,-5-3,5 4,1 0,12 0,-9 0,11 0,-10 0,29 18,15 7,-20 0,2 1,-1-2,0 0,6 3,-1 1,-4-4,-1-2,3-1,-2-2,-10-3,-2-2,20 5,-24-12,-3-2,-10-5,-2 0,-4 0,3 0,-3 0,4 0,-3 0,4 4,7 3,0 2,12 3,-6 3,8-7,-7 1,1-4,-18-3,1 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50.6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23406 8391,'57'0,"0"0,0 0,0 0,1 0,6 0,2 0,0 0,1 0,-2 0,0 0,-1-1,0 1,0 0,1 1,-7 0,1 1,1 0,-1 1,0-1,-1-1,5 0,0 0,-1-1,-1 0,1 1,-4 1,0 1,0 0,1-1,1 0,-5-2,2 1,0-1,0-1,1 1,-2 0,8 0,0 0,-1 0,0 0,1 0,-1 0,1 0,-1 0,1 0,1 0,-7 0,1 1,0-1,0 1,-1-2,0 0,6-3,-1 0,0-2,0 1,4-1,-12 2,3 0,1-1,0 1,1-1,-1-1,0 0,7-2,-1-2,0 0,1 0,0 0,1 1,-4 1,0 0,2 0,0 1,-1 0,1 0,-1 1,-1 1,0 0,0 0,0 1,0 0,0 0,-1 1,0 0,0 0,0 0,0 1,0 0,-2 0,0 1,5 0,-1 1,-1 0,-1 0,1 1,0-1,0 0,1 0,0 0,-1 0,-1 0,-4 0,12 0,-3 0,-2 0,-1 0,-1 0,-1 0,-1 0,-6 0,-5 0,-5 0,-4 0,-4 0,-6 0,-3 0,-15 0,-5 3,-1-2,46 14,-22-6,7 0,5 0,8 1,4 0,0 0,5 1,1 1,2-1,4 1,-11-3,4 0,2 0,0 0,-1 0,-1 0,3 1,-2 0,0 1,0-1,1-1,3 0,2-1,0 0,-2-1,-5 1,-2 0,-3 1,-3-1,0-1,12 1,-2-2,-5 0,1 0,-7 0,3 1,-43-7,-5 0,-11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0:44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2306 9062,'67'-1,"-1"-1,1 1,-12 0,3 0,2 1,4-1,3 1,-9 0,3 0,3 0,1 0,2 0,1 0,1 0,-1 0,-8 0,2 0,0 0,1 0,1 0,0 0,0 0,0 0,1 0,-1 0,-4 0,1 0,0 0,1 0,0 0,-1 0,1 0,-2 0,1 0,-2 0,0 0,5 0,0 0,-1 0,0 0,-1 0,0 0,-1 0,0 0,0 0,6 0,0 0,0 0,0 0,-2 0,-1 0,-2 0,-3 0,13 0,-4 0,-3 0,-2 0,0 0,5 0,-1 0,-2 0,-2 0,-7 0,-1-1,-1 1,-4 1,3 2,-3 1,3-1,-5-2,3-1,1 1,2-1,-3 2,4 0,0 1,0-1,-2-1,8 0,-2-1,1 0,4-1,-9 1,3 0,1 0,1 0,-1 0,-3 0,12 1,-3 0,-1-1,1-2,-7 0,2-2,-1-1,0 0,-4 1,1 1,-2 1,-2-1,-2-2,10-5,-2-1,-4 1,6 0,-6 2,-14 3,-3 0,14-2,-24 7,-3 0,-6 0,0 0,13 0,1 0,4 0,7 0,4 0,7 0,2 0,1 0,-3 0,-14 0,-2 0,28 0,-30 0,-11 0,-29 0,-12 0,-3 0,-2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53.4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863 9626,'52'0,"1"0,-7 0,3 0,-1 0,-4 0,0 0,2 0,6 0,2 0,-4 0,3 0,-4 0,-5 0,-3 0,11 0,1 0,-12 0,3 0,6 0,4 0,-5 0,4 0,1 0,7 0,2 0,2 0,-10 0,1 0,2 1,1-2,-3-1,1 0,2-1,0 0,1 0,2 0,1 0,0 1,2-2,2-1,-11 1,1-2,1 0,1 0,0-1,1 0,0-1,2 0,1 0,-1-1,2 0,0-1,1 0,1 0,-7 2,1-2,2 1,-1-1,2 0,0 0,0 0,0 0,0 0,-4 2,0-1,0 0,0 0,1 1,-1-1,1 0,1 0,-1 0,1 0,3-1,1-1,0 0,0 0,1 0,0 0,0 0,-1 0,0 2,0 0,-1 2,-1 0,1 1,0 0,0 1,-1 0,0 0,-2-1,-1 1,-1-2,3-1,-1 0,-2-1,-1 0,-1 0,1 0,0 1,1 2,2 0,2 0,0 2,0 0,0 0,-3 0,-2 1,-3-1,8 0,-5 0,-2 1,0-1,2 0,-1 0,2-1,0 0,1 0,-3 1,-3 1,10 2,-4 1,-2 0,0-1,10-5,-2-1,-5 1,2 5,-7 0,-11-4,-7 1,-3 4,-3 0,-19 0,21 0,30 0,-19 0,7-1,2 2,8 4,2 3,6-1,-14-1,4-1,2 0,0 2,-1 0,-5 1,0 2,0 0,-1 0,0 0,11 0,-1 0,0 0,0 1,2 2,0 1,-1 0,-7-1,-8-3,-4-1,4 1,-2-1,5 3,2-1,0 1,-4-2,1 0,-4-1,1 0,2 1,0-1,2 1,0 0,1 0,-1-1,8 1,-1-1,0 0,-1-1,-3 1,-1-1,0 1,0-2,0 0,1-2,-1 1,0-2,-3 0,-1-1,0 0,-1 0,13 3,0 1,-3-2,-7-3,-2-2,-2 1,14 3,-4 0,-11-3,-1-2,-1 1,-2 0,-8 0,0 0,4 0,0 0,21 0,0 0,-23-5,4 3,-21-3,-1 1,-19 3,-6-3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54.8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9498 11014,'0'0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56.6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9506 11006,'36'0,"-1"0,5 0,1 0,9 0,4 0,-6 0,2 0,1 0,3 0,0 0,0 0,1 0,1 0,-1 0,-3 0,0 0,-3 0,3 0,-2 0,9 0,0 0,-7 0,-1 0,10 0,2 0,-2 0,1 0,0 0,0 0,-17 2,0 1,1 1,1-1,-1 0,1 1,0 2,0 1,-2-1,14 0,-4-1,-14 2,-4-2,6-4,12 3,-15-4,6 0,-4 2,5 1,3 1,2-1,5 1,2-1,0 0,0 0,-1 0,2 0,1 0,-5-1,1 1,1 0,0-1,-2-1,5 0,-1-1,-1 0,1-1,2 1,1 0,1 0,3 0,-12 0,2 0,1 0,2 0,1 0,2 0,-5 0,1 1,1-1,2 0,1 0,1 0,1 0,2-1,-11 0,2 0,1 0,1-1,0 0,1 0,1 0,0 0,1 0,0 1,0 0,2 0,0 0,0 1,2-1,0 1,0 0,1 0,-1 0,1 0,-1 0,0-1,0 0,-2 0,0 0,0-1,1 1,-1-1,0 0,0 0,-1 0,0 1,0 0,-2-1,1 1,4 1,0-1,-1 1,0 0,-1 0,0 1,0-1,-1 0,1 0,0 0,-1 0,1 0,0 0,0 0,0 0,-1 0,-1 0,-1 0,-3 0,-1 0,5 0,-2 0,-3 0,-1 0,0 0,0 0,2 0,3 0,2 0,-1 0,1 0,-1 0,0 0,-2 0,5 0,-2 0,-1 0,0 0,0 0,-1 0,0 0,-2 0,0-1,1 1,-1 0,2 1,2 2,1 1,0 0,1 0,-1 1,1 0,-9-1,1 0,-1 0,1 0,0 1,-1 0,0 1,9 2,-1 1,0 1,0 0,-1 0,0 0,-2 0,0-1,-1 0,0 0,1 1,0-1,-3-1,2 1,0-1,0 1,-1-1,-2 0,-4 0,14 2,-7 1,1-1,6 0,-12-2,3 0,3 0,1 0,0 0,-1-1,-3 1,-1 0,-3-1,-1 1,1-1,1 1,2 0,4 0,3 1,1-1,1 1,1 0,-1-1,-2 0,-4-1,0 0,0 0,-1-1,0 0,1 0,-1 1,0-1,0 0,0 1,0-1,-1 0,1 0,-1-1,-1-1,-1 0,1 0,-1-1,0 1,0-1,1-1,0 1,1 0,-1-1,1 0,0 0,0 0,0 0,1 0,1 0,0-1,0 1,-1-1,-1 0,-2 0,8 0,-2-1,-2 0,1 0,1-1,-5 1,2-1,0 1,0-2,-1 0,-3-2,-1-1,-2-1,-2-2,2 0,1-1,9-2,2-1,1 0,0-2,-2-1,-5-1,0-1,-1-1,0-1,0 0,0-1,0 0,0 0,-1-1,-1 2,8-3,-1 1,-1 0,-1 1,-6 0,-1 0,-1 1,-3 1,2 2,-2 1,-1 1,-4 2,-1 0,-2 2,10 0,-1 2,4 0,0 1,-5 2,-2 1,-7 0,0 1,-5 2,-1 2,6-1,0 0,1 0,1 0,9 0,3 0,0 0,0 0,7 0,0 0,1-4,-2-1,-10 4,-2 0,0-3,-3 0,-9 0,-2 1,19-3,-3-2,-28 4,0 4,-9 0,-4-3,-2-1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5:59.2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28882 11006,'56'-9,"1"0,-1 0,0 0,0 0,11-1,0 1,-3-1,-2 0,4-2,-4-2,-4 2,-10 2,-3 1,-5 3,15 4,-6-10,7 3,-8-3,2 1,-6 6,2-1,12-5,-1 0,-19 10,-1 0,21-8,5 1,-14 6,2 3,1-2,8-7,1-3,2 2,-8 5,2 1,1 0,-2-1,-2-3,-1-1,1-1,0 2,7 0,1 1,-1 1,0 0,-7 1,-2 2,1-1,2-1,0 1,2-2,2 0,-2 1,-3 1,11 2,-4 1,3-1,-1-3,4-2,0 0,-5 2,1 3,-5 1,1-2,5-3,0-2,-5 2,6 4,-7 0,-15-2,-7-1,-8 0,-35 3,-16-3,-41 4,28 0,-2 0,-15 0,-2 0,0 0,0 0,-3 0,-3 0,7 0,-3 0,-3 0,3 0,-3 0,-2 0,-2 0,6 0,-1 0,-2 0,-2 0,-2 0,10 0,-3 0,-1 0,-1 0,0 0,-2 0,1 0,4 0,-1 0,-1 0,0 0,0 0,-1 0,-1 0,-1 0,2 1,-1-1,-1 0,-1 0,0 0,0 1,-1-2,0 1,0-1,3 1,-1-1,1-1,-2 1,1 0,-1-1,0 0,0 0,-1 0,1-1,1 1,1-1,-1 0,-1 0,0 0,1-1,-1 1,0-1,0 0,1 0,0-1,-4 0,-1 0,1 0,0-1,-1 0,1 0,1 0,-1 0,0 0,0 0,0 1,0-1,0 0,0 0,0 1,0-1,0 0,1 1,0-1,0 1,2-1,0 1,0 0,1-1,0 1,0 0,0 0,1 0,0 1,1-1,-1 1,0 0,1 0,0 0,0 0,1 1,0-1,1 1,1 0,-12 0,2 0,0 0,1 1,0 0,1-1,0 1,2 0,0-1,0 1,1-1,1 1,1 1,3-1,-9 2,2 0,2 0,1 0,-2 0,-4 0,-3 0,2 0,2 0,5 0,-10 0,6 0,1 0,7 0,1 0,4 0,-4 0,3 0,-4 0,-1 0,14 0,-1 0,-1 0,0 0,-1 0,0 0,1 3,0 0,1 0,-10 1,0 1,-5 3,-1 1,1 0,-3-1,13-2,-1 0,-4 0,-3 0,-5-1,-1 1,-1 1,10-1,0 2,-2-1,-1 1,-2-1,5-2,-1 0,-2 0,-2-1,0 1,0 0,0 0,-3 0,-1 1,0 0,0 1,0-1,0 0,0 0,2 1,1-1,0 0,0 1,0-1,-2 0,-1-1,6-1,-1 0,-1-1,-1 1,0-1,0 0,1 0,0 0,3 1,-9 1,1 0,2 1,0 0,0-1,1 0,0-2,3 0,-1 0,1-2,0 1,2-1,0 0,2 1,-8 0,1 0,3-1,-1 1,1-1,2 0,0-1,0-1,2 1,3 0,-15 0,4 0,-3 0,8 0,-2 0,0 0,6 0,5 0,3-1,4 2,-1 3,2-1,0-2,0 0,5 2,0 1,-10 0,-3-1,0-3,-3 2,4 2,-4 2,-1-1,1-3,-1-2,-2 0,6 2,-3 0,-1 1,2-1,-14-2,0 0,2 0,2 0,2 0,2 0,-10 0,5 0,11 0,7 0,-7 0,-5 0,28 0,-8 0,-6 0,-2 0,-5 0,-4 0,-7 0,1 0,0 0,1 0,-2 0,9 0,-1 0,0 0,1 0,-8 0,1 0,2 0,6 0,2 0,3 0,-9 0,4 0,-13 0,30 0,14 0,11 0,-2 0,-56 0,23 0,-4 0,-6 0,-6-1,-3 2,11 0,-2 2,-3 1,0 1,-4 1,-1 0,1 1,2-2,0 1,-1 0,1 1,-3 1,-1 1,1 0,0-1,4-2,1-1,0 1,0-1,-1 1,1 0,-1 0,2-1,1-2,1 0,1 0,1 0,-10 3,2 2,3-3,-7-4,7 0,18 3,7 0,4-4,18 0,6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6:02.9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1077 11757,'56'-2,"-1"-1,1 1,-1-1,0 1,1 0,-2-1,-3-2,5-4,-3-2,-2 1,17 3,-6 0,-21-2,-4 1,23 8,-7 0,2 0,7 0,-18 0,1 0,3 0,1 0,3-1,1 1,-2 1,14 1,-2 1,2 2,-10 1,1 2,0 1,-1 0,10 2,-2 1,2 1,-10 0,3 2,-2-1,-4-1,-2-1,-3-2,-1 0,3 1,0-1,-4 0,-7-1,0 1,23 4,5 1,-22-7,2 0,3-1,-1-1,4 0,0-1,1-1,-1 0,0-2,1 0,-1 0,0-1,1-1,-1-1,0 1,0 0,-1 0,1 0,-2 0,14 0,-1 0,-1 0,-3 0,-1 0,-2 0,-6 0,-2 0,-3 0,4 0,-5 0,-3 1,-4-2,18-6,-10 2,5 0,5-4,3 0,-12 5,2 0,-2 1,15-2,-3 2,-7 2,-5 2,4-1,-4 0,-21 0,40 0,-29 0,2 0,21 0,5 0,-18-3,0 0,2 0,7 2,3 1,-2-1,-3-2,-2 0,2 1,3 1,1 2,-1-1,-5-3,0 0,0 0,4 0,2-1,0-1,-1-4,1-1,3-1,-5 3,3-1,1 0,-1-1,-4-1,-1 0,1-1,1 2,7 0,2 1,0 0,-4 0,4-2,-4 1,-4 0,10 0,-7 2,-21 3,-7 1,-14-2,3 2,-6-1,11-4,6-5,5-1,4 2,3 0,17-8,4-1,-19 9,2 1,-3 0,10-1,-4 1,-2 2,-5 2,1-2,-13 9,-4-7,7 7,6-3,-4 4,21 0,-23 0,3 0,3 0,-3 0,2 0,21 0,4 0,-18 0,0-1,2 2,2 1,0 1,2 1,8-1,2 0,2 3,-8 1,1 2,3 0,1 0,-5-3,2-1,1 0,2 0,1 1,0 0,1 2,3-1,0 0,0 0,1-2,-8-1,0-1,0-1,1 0,1-1,0 1,1 0,-2 0,0 0,1 0,1 0,0 0,1 0,0-1,0 0,2 0,2-1,0 0,0 0,0 0,-1 0,-1-1,-1 1,1 0,-2 0,0 0,-1 0,0 0,0 0,1 0,3 0,2 0,0 0,-1 0,-1 0,-3 0,-3 0,1 0,-3 0,-2 0,-2 0,-1 0,7 0,0 0,-4 0,-5 0,15 3,-10 0,0-2,-39 5,3-6,-10 0,-1 0,-5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36.3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3515 4325,'62'-2,"-1"1,1 0,-1 0,-1 0,3 0,1 1,-2-1,-3 1,-2-1,-4 1,1 0,4 1,-3-1,5 0,3 0,-1 0,-3 0,-5 0,12 0,-6 0,7 0,-15 0,6 0,2 0,2 0,-2 0,-2 0,4 0,-3 0,0 0,0 0,1 0,2 0,1 1,0-1,1 0,0-1,-7-2,2-1,0-1,0 1,-1 0,0 0,8 3,0 1,-1 0,-1-1,-1-2,-7-3,-2-2,0 0,0 0,3 3,-1 2,3 3,1 0,-1 1,-1-1,-3-1,8-1,-3-2,-1 1,3 1,-6 1,2 1,1 0,-1 0,-2 1,9-1,-2 0,-1 0,-2 0,6 0,-3 0,2 0,-8 0,2 0,0 0,-2 0,4 0,-3 0,3 0,-6 0,2 0,1 0,0 0,2 0,1 0,-1 0,0 0,-7 0,-1 0,1 0,2 0,0 0,3 0,0 0,1 0,-3 0,9 0,-2 0,0 0,1 0,-7 0,0 0,2 0,0 0,0 0,3-2,1-1,0 0,-1 0,-3 0,4 1,-3 0,-1-1,3-1,-7-2,2-1,1 0,-1-1,-2 0,3 0,-1-1,-1 0,1 0,0 1,0-1,1 0,0 0,2-2,2-1,-1 0,0 2,0 3,0 1,0 0,1 0,0 1,0-1,1 0,-1 1,-1-1,1-1,-2 1,-3 2,4 2,-3 2,-1-2,-1-2,0-1,1 1,-5 3,1 1,1 1,-1-1,-1 0,0 0,1 0,3 0,2 0,3 0,2 0,0 0,-3 0,-4 0,-2 0,0 0,0 0,0 0,0 0,0 0,0 0,1 0,1 0,7 0,1 0,1 0,-1 0,-1 0,-7 0,-1 0,0 0,0 0,0 0,5 0,1 0,0 0,-1 0,-2 0,6 0,-1 0,-2 0,0 0,-2 0,-2 0,0 0,-1 0,9 0,-2 0,-2 0,-8 0,-1 0,-1 0,-5 0,0 0,-2 0,12 0,-1 0,5 0,0 0,-4 0,-1 0,-5 0,2 0,13 0,2 0,-8 4,0 1,-13 0,1 1,0 0,-1 0,0 0,-1 2,1 3,-1 1,0-1,19-1,-1 0,-17 0,-1 3,1-2,0-1,0 0,-2 0,14 3,-2 0,5 0,-1 0,-13-1,0-1,0-6,0 0,-5 5,0 0,4-6,0 0,-4 3,0 0,6-2,-1-1,-11 0,1-1,13 1,2-1,-2-3,3 2,-9 2,3 2,2-1,5-1,3 0,0 0,5 3,1 0,2 0,-14-1,1 0,1-1,0 1,3-1,1 0,1 0,-1 1,0-1,-1 1,0 0,1-1,-1-2,1 0,-1-1,3 1,-3 1,1 1,2 1,-1-2,-2 0,6-2,-3-2,1 0,3 1,-4 1,3 1,1 0,-1 0,-3-1,2-1,-3-1,0-1,-2 1,0 0,-2 0,0 0,-2 0,5 0,-2 0,-4 0,5 0,-5 0,-13 0,-3 0,6 0,16 0,4 0,-25 0,2 0,8 0,0 0,18 0,-1 0,-30 0,-8 0,-11 0,-2 0,-5 0,16-2,0-3,8 1,-6 0,-11 0,-5 1,-17-15,-49-4,13 2,-5-2,-13 3,-3 1,19 3,-1-1,3 2,-7 0,1 1,4 0,-3 2,2 6,-5 3,-1 0,-4-1,-1 1,-4 0,2 1,-4 1,-2 1,-5-1,17 0,-3 0,-3 0,-1 0,0 0,-1 0,2 0,0 0,0 0,1 0,-1-1,0 1,0 1,0-1,-2 1,-1 0,1 0,-1 1,1-1,2 1,2-1,-13-1,1 0,3 0,4 1,7 0,2 1,6 1,4 0,-4 0,7 0,5-2,-4 4,-3 0,-16 1,-10 1,-2 1,6-1,10-1,2 1,0-1,-3 1,-5 1,2-1,-5 1,-3 0,-3 1,0-1,2 1,2-1,4 0,-1-1,3 1,1-1,3 0,0 1,1-1,-2 1,-1 0,3 0,3-1,3-1,-6 0,5-2,7 0,-20 4,44-8,-23 0,-4 4,-14 1,-7-1,14-2,-5-2,-5 1,-1-1,-2 0,2 1,6 0,-1 1,0 0,-1 0,-1 1,0-2,0 1,2-2,-2 1,-1-1,0 0,0-1,2 1,2 0,3 0,-12 0,3 0,3 0,3 0,3 0,-13 0,7 0,5 0,2 0,10 0,17 0,15 0,-53 0,13 0,-9 0,-6 0,18-2,-6 0,-2-1,-1 1,0-1,0 0,2 1,0-1,1 1,-2 0,1-1,-2 0,-6-1,-2-1,-1 1,1-1,4 0,4 0,-1 0,4-1,3 1,3 0,-3 1,3 0,6 0,2-2,10 1,18 4,-21-3,-17 4,-10 0,13 0,-3 0,-4 0,-2 0,-5 0,-2 0,2 0,4 0,-1 0,2 0,1 0,-8 0,1 0,4 0,11 0,2 0,4 0,1 0,2 0,-10 0,-3 0,-12 0,-5 0,8 3,-3 1,0-1,-1 1,0-1,2 1,6 0,2 0,4 0,-1 1,5-1,-11-4,47 0,-8 0,14-3,-2-6,6 0,-3-8,4 4,0 3,0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40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1351 5370,'62'0,"-1"0,0 0,0 0,1 0,-1 0,-2 0,1 0,2 0,1 0,0 0,2 0,0 0,0 0,-3 0,0 0,1 0,1 0,0 0,1 0,0 0,2 0,0 0,-5 0,2 0,2 0,-1 0,2 0,0 0,-1 0,1 0,-2 0,0 0,-2 0,-1 0,0 0,-2 0,0 0,0 0,0 0,-1 0,1 0,0 0,1 0,3 0,1 0,0 0,0 0,1 0,-1 0,0 0,-1 0,-2 0,0 0,4 0,0 0,-1 0,-1 0,-1 0,-1 0,-1 0,-1 0,0 0,-1 0,-1 0,-1 0,0 0,0 0,0 0,3 0,0 0,0 0,1 0,-2 0,-1 0,-2 0,11 0,-4 0,-1 0,1 0,2 0,-4 0,1-1,0 1,2-1,0 2,3 0,-9 1,3 1,1 1,1 0,0 0,-1 1,-1 0,-3-1,8 1,-3 0,-1 0,0 0,0 1,2 0,-4 0,2 1,0-1,1 1,-1 0,-2 0,-1 0,9 1,-1 1,-2-1,0-1,-1-1,-5-1,-1-3,0 0,0 0,1 0,2 1,1 0,0-1,1 0,0 0,-8-1,0-1,1 0,-1-1,1 1,1 0,2 0,0 0,1 0,0 0,0 0,0 0,-3 0,1 0,-1 0,0 0,0 0,1 0,-2 0,1 0,0 1,-1-1,0 0,1-1,9-1,0 0,0 0,0-1,0 0,-1 1,0-1,1 0,-1 0,0-2,-8 0,-1-1,1 0,0-1,0 0,-2 0,10 1,-1-1,0 0,-2 1,-5-1,-3 0,-4 0,-1 0,0 1,17 0,0 2,-3 0,-12 0,-2 1,2 0,12-4,4-2,0 2,-11 3,0 1,1-1,0 0,0-3,1-1,-1-1,0 3,-1 2,1 1,-1 1,0-2,-3-1,-1 0,0-2,0 2,3-1,1 1,-1-1,0 0,-2-1,-2-2,1 1,2-1,6 0,2 0,0 0,-2 0,-6 0,-1 1,0-1,1 1,6-1,1-1,0 2,-3 1,8 2,-3 2,1 0,-12-2,0 0,-1 0,0 1,7 3,-1 1,1-1,3-2,1 0,0 1,-5 1,-1 1,4 1,-3-1,4 0,0 0,-1 0,-9 0,-1 0,-1 0,2 0,5-1,1 1,-1 0,-2 1,5 0,-3 2,-2 1,-6 1,-2 1,0 1,0 1,0 2,-1 0,15 3,3 1,-15-3,4-1,1 1,1-2,1-2,0-1,2 0,4 1,-4 0,4 2,2 0,1 0,-1 0,-3 0,4-1,-1 0,-2-1,1 1,1 0,-5 1,1-1,1 1,-1 0,-2 0,-4 0,6 2,-3 0,-2 0,0 0,-1 0,-1 0,-1-1,-3 1,1 1,-3 0,-1 1,2-1,-1 0,-2 0,7 2,0 0,-8-3,2 1,-1-1,15 4,1 0,-11-2,3 0,-1-1,-3 1,-1-1,-2 0,18 3,-2-2,0 0,-2 0,-9-4,-2-2,1-2,-1 0,-10-1,-4-1,11-3,-13 0,-18 0,-5-11,-5 0,-4-12,0 8,0-8,0-6,14-20,11 22,8 0,9-11,5 1,4 10,0 1,-4-1,-3 1,-8 8,-3 2,19-10,1 6,-20 3,-8 11,-11 2,-2 4,-5 0,8 0,22 0,4 0,11 0,-11 0,-14 0,-3 0,1 0,-5 0,5 0,7 0,13 0,7 0,-7 0,-13 0,-18 0,-2 0,-63-14,19 5,-2-1,-15-5,-4-1,-1 0,3 0,20 4,-2 2,-13-1,-8 1,-6 2,10 5,-4 1,-3 1,-3 1,-3-2,8-1,-2 0,-4-1,-1 0,-2 0,0 0,-1 0,0 0,2 1,-2 1,-1-1,0 0,-1 1,0-1,0 1,0 0,0-1,7 1,-1 0,-1 0,0 0,1 0,0 0,1-1,0 1,3 0,0 0,-10-1,2 0,0 0,2 0,2 0,2 1,3 0,-3 1,2 1,3 0,3 1,4-1,-4 0,6 0,-3 0,-10 0,-3 0,0 0,0 0,0-1,-3 2,2 1,-2 0,-1 0,3 0,-7-1,3-1,6 1,-4 4,8-1,19-4,5 0,4 0,16 0,4 0,0 0,-2 0,0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43.1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1411 6002,'56'0,"1"0,0 0,0 0,-1 0,3 5,2 1,2 2,0 1,1 0,1-1,-3 0,2-1,0 1,0 0,1 0,-1 1,0 0,-1 1,-1 1,0 1,0 0,0 0,0-1,0 1,2-1,1 1,0 0,0-1,-1 0,-2 0,-2-2,8 1,-2-1,-2-1,-1-1,2 0,-9-1,1-1,0 0,0 0,-1-1,-2 0,1-1,0 0,-2-1,0 0,-1-1,10 0,0-1,-1 0,-2-1,-5 2,-1-1,-2 0,0-1,15-1,-2-1,-4 0,3-1,-4-1,-5-3,-3-2,9-5,-5 2,3 5,-6-2,10 2,-26 1,0 0,26-8,-3 7,-16-2,-10 9,-8-7,-15 5,-2-5,-8-2,-4-3,-5-4,-19 1,-28 0,15 12,-5 1,2-2,-3-1,-2 1,-3 1,-2 0,0 0,-2-2,-1-1,-3 1,3-1,-2 1,-3 0,1 1,-4 1,0 2,-1 0,-2-2,6 0,-1-2,-1 1,-1 0,-1 1,7 2,-1 1,-1 1,1 1,1-2,1 0,-1-1,0-1,2 0,2 0,0 1,-5 2,0 0,4 0,4 0,-19 0,13 0,8 0,30 0,11 0,1 0,-21 0,-5 0,-9 0,-12 3,-8 0,-2 1,11 0,-1-1,-1 1,-2-1,-5 1,-3-2,1 1,4 1,-4 3,4 0,4-2,-2-4,9 0,-4 6,30-7,0 4,-28 5,8-2,-5 1,-4-4,-3 1,7 0,-2 2,2-2,-6-4,1 0,2 3,4 0,-8-4,29 0,15 0,4-12,-2-23,5 15,-1-12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47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14963 7568,'57'0,"-1"0,0 0,5 0,5 0,-11 0,4 0,2 0,2 0,1 0,-2 0,1 0,3 0,0 0,1 0,1 0,-11 0,1 0,0 0,1 0,1 0,-1 0,0 0,0 0,6 0,0 0,0 0,0 0,-1 0,-1 0,-1 0,2 0,-1 0,-2 0,0 0,0 0,0 0,-2 0,0 0,0 0,-1 0,-1 0,-2 0,13 0,-3 0,-1 0,4 0,-14 0,1 0,1 0,1 0,0 0,1 0,2 0,1 0,0 0,1 0,-1 0,-2 0,7 0,-2-1,0 1,1 0,3 1,-10 0,3 1,1 0,1 0,-1 0,-2 0,-2 0,7-1,-4-1,0 0,0 0,3 2,-8 1,2 0,1 1,0 1,0-1,-1-1,-2 0,10-2,-2 0,0-1,-2 0,2 0,-1 2,1 1,0 0,-1-1,-3 0,5-1,-3-1,0-1,1 1,-7 0,1 0,0 0,-1 0,0 0,9 1,-1-1,0 1,4-3,-11-1,2-1,2-1,1-1,0 0,0 1,3 0,1-1,1 1,-1 0,0-2,0 0,-2-2,0-1,0-1,-1-1,0 1,-1 1,-5 2,0 0,0 0,-1 1,-1-1,-2 0,14-3,-3-1,-1 2,-2 1,-8 4,-3 1,1 1,1-2,10-3,1-2,1 0,0 2,-3 3,0 1,0 0,1 0,-9-1,2 0,-1-1,0 1,-2 0,7-1,-2 0,-1 1,1 0,-1 2,0 0,-1 0,-1 0,11-4,-1 0,0 0,-13 1,1 1,0-1,-2 0,9 0,-2-1,0 1,0-1,-1-1,0 2,1 2,0 1,-2-1,-6-1,-2-2,1 2,7 4,2 2,-3-3,9-6,0 1,-13 5,1 2,-2 0,15-4,-1 1,-17 2,1 2,-3-1,2 0,-3 0,-1 0,-3 0,21 0,-25 0,2 0,17 0,4 0,4-1,3 2,-16 3,2 2,2 1,7 0,3 1,-1 1,-4 3,1 3,1-1,-7-3,3 0,1 0,-2 0,-2 0,-1 0,0 0,0 0,1 0,-1 0,0-1,0 1,0 0,0 0,-1 0,0-1,12 5,0-1,0-1,0-1,0-1,0-1,0 1,0-1,0 0,0 1,0-1,0 0,-4-2,0-1,-4 1,8 7,-4-2,-9-8,-6 0,3 9,1-12,0 10,-14-11,2 0,0 5,2 0,8-4,2-2,5 3,2 1,-1 0,2 0,6-3,0 0,-11 4,-2-1,-5-4,-3 0,11 0,-4 0,-6 0,8 0,9 0,-23 0,0 0,27 0,-23 0,-1 0,22 0,-25 0,0 0,26 0,-10 0,6 0,7 0,-29 0,2 0,8 0,0 0,-4 0,0 0,1 0,-2 0,-4 0,-2 0,25 5,-1-3,3 9,0-10,-6 9,-21-9,-10 2,-17-12,-4-38,-21-8,13 1,-13 20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50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12740 8552,'64'-4,"-1"0,1 0,-4 1,2 1,2-1,4 2,-11 0,2 1,2 0,1 0,2 1,2-1,-6 0,2 0,2 0,0 0,2 0,0 0,-1 0,1 0,-6 0,0 0,1 0,-1 0,1 0,0 0,0 0,-1 0,-1 0,5 0,0 0,0 0,-1 0,0 0,0 0,-1 0,0 0,6 0,0 0,0 0,-1 0,0 0,-3 0,-1 0,-2 0,-2 0,-2 0,0 0,-1 0,1 0,1 0,1 0,-1 0,0 0,-1 0,-1 0,5 0,-1 0,-2 0,1 0,-2 0,11 0,-2 0,0 0,-2 0,-7 0,0 0,-2 0,1 0,0 0,1 0,-1 0,0 0,1 0,-1 0,1 0,-1 0,-3 0,-1 0,0 0,0 0,12 0,-1 0,-1 0,-5 0,0 0,-2 0,-8 0,-1 0,1 0,2-2,2-1,-2-1,-1-1,-1-1,1-2,7-4,1-2,3-1,-3 0,5 0,-1-1,-4 1,1-1,-3 1,5-1,-9 4,5 0,1-1,1 1,-2 0,10-2,-2 1,2-1,1-1,-5 2,1-1,1 0,1 0,1 0,-7 1,1 1,1-1,0 1,0 0,-2 0,8 0,-1 0,0 1,-1 1,0 0,-5 2,0 0,0 1,-1 0,-1 1,-2 0,-1 1,0 0,-1 1,0 0,5 0,0 1,-2 0,0 0,-4 1,0-1,-1 0,-1 1,14 2,0 0,-3 0,-7 0,-1 0,0 0,3 0,-1 0,0 0,-8 0,-1 0,1 0,3 0,1 0,0 0,5 0,0 0,1 0,6 0,0 0,0 0,2 0,1 0,-4 0,-9 0,-2 0,1 0,7 0,1 0,-3 0,5 0,-1 0,-7 0,3 0,1 0,3 0,1 0,0 0,-3 0,-1 0,2 0,-10 2,2 0,0 0,-1 1,13 0,-1 0,-1 2,-3 0,-2 1,0 2,0 0,0 2,-2-1,-3-2,-1 0,-1 0,-2 2,-2 0,0 0,16 3,-1 0,0-3,-1 1,-5 1,0 1,7-4,0 1,-6 3,-2-1,-3-6,-2 0,-3 6,0-1,-3-5,0-1,0 3,-1 2,-1-2,0 1,-5 0,-1 0,2-1,-2 0,20 7,3-2,-30-1,4-4,-14-3,0-1,6 4,10 4,18 3,-16-7,0 0,27 1,-28 0,-1-2,13-4,-6 11,-2-12,-12 4,-7-5,-8 0,-1 0,1 0,0 0,1 0,-6 0,-58-12,21 3,-5-1,-8 0,-4-2,-1 1,1-1,1-1,-1 1,3-1,-1 1,-6 0,-5 1,-7 0,-5 0,-3 2,1 1,15 3,0 1,-1 0,-1 2,-2-1,-3 1,-4-1,9 0,-2 1,-4-1,-2 0,-1 1,-2-1,-1 0,1 1,0 0,0-1,2 1,2 1,0-1,0 0,2 1,-1 0,1 0,1 0,-1 0,0 0,-1 0,0 1,-1-1,0 0,-1 1,-1 0,-1 0,0 0,0 0,1 0,0 0,3 0,1-1,3 1,2-1,-10 0,2-1,3 0,2 0,2 0,1 1,2 0,-9 0,1 1,3 0,5 0,7 1,-8-1,12 0,6 0,26 0,-7 0,-28 0,-13 0,16 0,-1 0,-5 0,-4 0,-5 0,0 0,2 0,-6 0,3 0,2 0,9 0,1 0,6 0,6-1,4 2,-16 5,-6 2,-14 2,-7 0,22-3,-4 1,-2-1,-3 1,-2 0,-2 0,6 0,-3 0,-1 0,-2 1,0-1,-2 0,0 0,0 0,7-2,0 0,-2 0,0-1,0 1,-1-1,1 1,1-1,1 0,2 1,-6 0,1 1,0-1,2 1,0-1,2 0,0-1,2 0,-8-1,1 0,1-1,2-1,4 1,3 0,-19 2,6 0,11-2,13-3,10 0,7 0,17 0,-38 0,14 0,-3 0,-10 0,-3 0,-1 0,4 0,-11 0,20 0,29-3,5-1,4-8,0-16,0 14,0-8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0:46.2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2414 11172,'50'-1,"-1"0,1-1,-1 1,2 1,4-1,4 0,-1 1,5 0,2 0,3 0,2 0,-1 0,-11 0,1 0,1 0,2 0,-1 0,0 0,-1 0,0 0,4 0,-1 0,-1 0,1 0,-1 0,1 0,0 0,3 0,1 0,0 0,0 0,-1 0,-2 0,-3 0,7 0,-3 0,-2 0,-1 0,0 0,-1 0,-1 0,0 0,-2 0,-1 0,3 0,-1 0,-2 0,-2 0,5 0,-3 0,-2 0,-4 0,-2 0,1 0,1 0,1 0,1 0,3 0,2 0,1 0,-9 0,3 0,-1 0,-2 0,4 0,-2 0,1 0,2 0,1 0,-5 0,-2 0,-1 0,16 2,2-4,-13-6,0-1,12 8,0-2,-15-9,-2 0,0 7,-1 1,-5-3,0-2,10-3,3 0,6 3,2-1,-17-1,0-1,2 0,2 1,1 2,1-1,-1 0,0 1,-1-2,-2-1,-1 0,-2 1,18 1,-2 1,-1-4,0 0,-4 3,-1 2,-10 3,-1 0,-1 0,-5 1,0 4,7 0,-13 0,1 0,-8 0,-12 0,-1 0,0 4,18 1,17 5,17-4,-28-1,0 1,5-2,0 0,-4 0,0-1,4 1,0-1,-4 1,-2-1,16-1,-5 11,-18-8,-9 1,12 4,-16-1,6 2,-4 2,-3-4,38 3,8 1,-14-5,2 0,-5-1,-1 0,22 5,-20-2,-19-1,-7 0,6 2,20 0,0-5,4 0,-13-1,-14 1,0 0,-3-2,-8-44,-25 10,-3-1,8-22,-31 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57.3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13550 11542,'50'0,"-1"0,1 0,8 0,1 0,6 0,-11 0,3 0,4 0,0 0,-1 0,4 0,0 0,0 0,1 0,-2 0,-2 0,-1 0,1 0,-1 0,2 0,-5 0,2 1,0 0,-1-1,0 0,-2-2,3-2,-3-1,0 0,-1 0,1 1,0 2,1 2,0 0,-2-1,-1-2,7-4,-1-3,-3 0,-4 4,-5 4,-4 2,-3-1,14-4,-9 0,-4 5,-15 0,-18 0,4 0,0 0,5 0,-4 0,-2 0,-4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1:59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13899 12462,'49'0,"0"0,4 0,2 0,-11 0,2 0,2 0,6 0,2 0,-2 0,-7 0,-2 0,2 0,9 0,1 0,-1 0,-8 0,-2 0,0 0,0 0,0 0,-1 0,10 0,0 0,5 0,0 0,-5 0,1 0,-11 0,1 0,0 0,17 0,0 0,-17 0,-1 0,1 0,0 0,0 0,-1 0,12 0,-1 0,12 0,-2 0,-22-4,-1 1,6 2,-3 0,5-6,-8 3,-16 3,-7-3,5 4,-7 0,-5 0,0 0,-6 0,-27-21,17 16,-22-16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13950 13870,'50'0,"1"0,-1 0,4 0,4 0,0 0,4 0,2 0,0 0,-7 0,1 0,1 0,1 0,2 0,-4 0,2 0,1 0,1 0,0 0,-1 0,3 0,-1 0,1 0,0 0,0 0,-2 0,-2 0,-1 0,0 0,-1 0,1 0,0 0,3 0,0 0,0 0,0 0,-1 0,-2 0,3 0,0 0,-2 0,-2 0,-2 0,2 1,-3 0,0-1,1-2,7-1,2-3,-1 1,-5-1,-4 2,-3 1,0-3,6-6,1-2,0 2,-3 4,0 2,-3-1,11-6,-1 0,-9 6,2 1,0 0,2-4,0 0,2-1,-10 3,2-1,1 1,1-1,6 0,1 0,1 0,-1 0,-3-2,-1 0,1-1,-1 3,1 1,0 2,-1 0,-2-1,11-3,-3-1,-3 1,-10 3,-2 1,-3 0,12-3,-3 0,-12 5,-3 0,-2-3,-2 1,26 5,-3-5,-11 6,-13 0,1 0,28 0,-27 0,0 0,23 0,-9 0,9 0,-18 0,3 0,5 0,2 0,-7 0,3 0,-1 0,1 0,0 0,-1 0,19 0,-3 0,-10 0,-4 0,14 0,-28 4,-2-3,11 10,1-9,1 5,2 1,-8-7,-1 0,6 6,-1 0,20-5,-30 7,-8-8,-12 6,-1-6,-23-24,-3-5,-18-25,15 27,3 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2.3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13733 14523,'45'1,"0"1,-1-1,7 1,3-1,4-1,1 1,-2-1,3 0,1 0,3 0,1 0,-9 0,2 0,1 0,1 0,1 0,-1 0,0 0,0 0,0 0,0 0,0 0,0 0,1 0,-1 0,3 0,0-1,0 0,1 1,-1 0,0 0,-1 2,-2 0,1 1,0 1,-1 0,-1 0,-1 0,-2 1,12 1,-3 0,-1 0,-1 1,0 1,-1-1,-1 2,-1 0,-1 0,-3 2,-3 2,-2 2,-2 0,3-2,7-2,1-1,0-1,1 2,0 1,-1 2,1 0,-1-1,-3-2,0 0,-2 0,-1 0,9 2,-2 0,-7 0,-4 0,-6 0,9 7,-28-14,-15-5,-38-48,-16-3,21 22,1 0,-13-7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3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13976 15554,'63'0,"1"0,-3 0,4-1,6 2,-15 0,3 1,2 1,2 0,0 1,-6-1,1 1,0 0,2 1,0 0,1 2,-2 0,1 1,1 1,0 0,0 1,-1-1,-2 0,0 1,-1-1,-2 0,0 1,0-1,0 1,9 1,1 1,-2 0,-2-1,-5-1,6 1,-5-1,-4-2,5 0,-9-2,-5 0,-24-2,-11-4,-5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6.3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2107 9014,'58'-2,"-1"1,0-1,-3 1,-1 0,3 0,1 0,4 2,1-1,-3 0,8 0,-3 0,-1 0,-3 0,-2 0,-3 0,7 0,-8 0,0 0,-18 0,-16 0,-8 0,7 0,3 0,1 0,1 0,-10 0,4 0,-5 3,-1-2,-8 6,6-2,-5 0,10-1,6-4,22 0,21 0,-22 0,1 0,-6-3,0 0,25 2,-32-8,-10 8,-11-3,0 4,-2-6,-2-4,-2-6,-7-9,-19-3,-29-12,12 20,-7 2,-14 1,-2 1,11 1,-2 4,2 6,-3 2,2 0,-9-6,0 1,8 6,-3 2,-1 0,2-3,0 0,-1 0,0 0,-1 0,0-1,-4 0,-2 1,1-2,-1-2,0-1,3 2,6 1,1 1,2 0,4 1,0 0,5 1,-4 2,6 0,-10-4,24 3,63-1,23 0,-16 2,3 0,12 0,6 0,-1 0,-12 0,-2 0,4 0,0 0,3 0,2 0,1 0,4 1,1 0,3-1,2-2,-12-2,3-1,2-2,0 0,0-1,-1 0,-3 0,0-1,0 0,0 0,-1-1,0-1,0-2,1 0,0-2,-1 1,-2 0,-2 0,11-2,-2 0,-3 1,-2 1,3-1,-2 2,-7 2,-3 6,-9 2,-15-3,-29 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7.7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2555 9904,'59'0,"1"0,-1 0,-5 0,2 0,2 0,-2 0,-1 0,-1 0,1 0,3 0,-1 0,4 0,1 0,-2 0,-2 0,-2 0,-2 0,-1 0,2 0,10 0,3 0,-1 0,-4 0,5 0,-3 0,-5 0,-11 0,-4 0,-1 0,12 0,-7 0,-5 0,6-6,-23 1,-10-5,-9 2,-8 1,0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09.4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 10760,'66'0,"-1"0,1 0,0 0,-11 0,2 0,0 0,3 0,1 0,1 0,-5 0,3-1,0 1,2 0,0 0,1 0,-1 0,0 1,-1-1,1 1,-1 0,1 0,0 0,-1 1,2-1,-1 2,3-1,1 1,1 1,-1-1,0 1,-1 1,-2-1,-2 1,4 0,-2 1,-2 1,-1-1,-1 1,0 0,5 1,1 0,-2 1,-4-1,-4 1,3 1,-6 0,-4-1,0-4,-8 0,-10 0,-10-5,-12 0,-3-3,-37 3,-32-3,14 3,-9 0,-1 0,6 0,-1 0,-5 0,5 0,-5 0,-4 0,0 0,0 0,10 0,0-1,-1 1,0-1,-2 2,-2 0,-2 2,-3 0,-1 2,-2 0,1-1,1 1,0-1,6 0,1-2,0 1,1 0,-2 0,0 1,-3 1,6 0,-3 1,-1 1,-1 1,-1 0,1-1,2 1,1 0,2-1,-10 1,4 0,1 0,0 0,-1 0,-3 0,4 0,-3-1,-2 2,-1-1,0 0,2 0,2 0,4 0,-2 1,3 0,1 0,3 0,-1 0,1-1,-7 2,-1 0,2 0,3 0,4-1,-8 2,5 0,8-1,9 0,7-2,-5-2,25-6,8-6,1-3,3-7,0-1,0 4,0 4,0 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25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726 877,'50'-1,"1"-1,-1 1,3 0,3 0,2 0,2 0,-2 1,1 0,3 0,1 0,2 0,-8 0,2 0,1 0,1 0,0 0,-2 0,-3 0,9 0,-2 0,-2 0,-1 0,2 0,3 0,0 0,0 0,0 0,1 0,-1 0,1 0,0 0,-1 0,-3 0,5 0,-2 0,-1 0,4 0,-13 0,3 0,1 0,-1 0,-1 0,-4 0,8 0,-3 0,-3 0,0 0,10 0,-3 0,0 0,-5 0,0 0,-2 0,-8 2,-1 1,1-1,2-1,2-2,-2 3,-2 2,0 2,-1-1,1-1,-1-1,1 1,3 2,0 0,0 1,-4 0,0-1,1 0,4-1,0-2,0 0,5 0,0 0,1-1,0-1,1-1,0-1,6 1,0 0,-3 0,-13 0,-3 0,1 0,14 0,2 0,-7 0,-11 0,1 0,3 0,7 0,2 0,-7 0,10 0,-1 0,5 0,6 0,-5 0,-16 0,-3 0,-1 0,2 0,0 0,-1 0,0 0,0 0,-1 0,17 0,-1 0,1 0,0 0,-1 0,1 0,-17 0,0 0,2 0,8 0,3 0,1 0,3 1,2-1,3-1,-4-1,3-1,1 0,1 0,-14 0,0 0,1 0,-1 0,2 0,2 0,1 0,1 0,-2 1,-1-1,4 0,-2-1,-1 1,2 1,3 1,2 2,0-1,-3 0,-7 0,-2 0,0 0,5 0,-7 0,4 0,2 0,1 0,-1 0,0 0,8 0,-2 0,1 0,2 0,2 0,-9 0,1 0,3 0,0 0,0 0,1 0,-2 0,2 0,-1 0,0-1,0 0,1 1,1 1,0 0,-4 1,1 1,1 1,0 0,1 0,-1 0,-1 0,0 0,4 1,0-2,-1 1,0 0,0 1,1 0,0 1,-6 1,1 0,1 1,0 0,0 0,-2 1,-1-1,-2 0,6 1,-3 0,0 0,-2 0,0 0,0 1,1 0,-1 0,1 1,-2 0,-1 0,-2-1,12 3,-3-1,-3 0,-1 0,7 3,-3 0,-3-2,-11-4,-1-3,-2 0,16-1,-4-2,-14-2,-4-2,-4 1,-1 0,1 0,-1 0,29 0,-12 2,6-4,-10-6,3-3,1 0,6 5,1 2,1-3,3-9,1-3,-2 4,-4 8,-1 4,-3-1,11-9,-3 2,-5 9,-4 2,12-7,-21 7,-23 0,-9 0,-2 0,16 0,39 0,2 0,-24 0,-1 0,10 0,-18 0,-13 0,-12-3,-38-44,-4 13,-3 0,12 3,0 2,-7 1,1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28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1205 2529,'39'-2,"0"0,19-1,5 2,-14 1,1 0,1 0,11 0,1 0,1 0,-13 0,1 0,0 0,-1 0,14 0,-1 0,0 0,0 0,-1 0,-1 0,-9 0,-1 1,-1-2,-1-2,1 0,-3 0,17 3,-3-2,-3-6,-2-1,-8 8,-1 0,-2-7,1-2,15-1,6 0,-13 3,2 0,2 0,-8 0,1 0,1 0,1 1,1 0,2 2,0-1,-1 1,-3 0,-1-1,0 1,0 0,0 0,-1-1,1 1,-2 0,14-1,-1-1,-1 1,1-1,0 1,0-2,0-1,0-1,0 0,0-1,0-1,0 0,-12 2,0-1,1 0,0-1,-1-1,0 0,1-1,3-1,3 0,4-2,2 0,0 0,-1 0,-4 1,-1-1,1 1,0 0,3-1,-8 4,3-1,1 0,1 0,-2 0,-2 1,-4 1,9-2,-4 0,-2 1,2 1,-2 1,2 1,0 1,-2 1,-7 1,16 1,0 0,-15 0,6-2,2 0,1-1,-3 3,4 0,-2 2,1 1,1-2,-4 0,1-1,1 0,0 0,-3 2,6-1,-2 2,-2 1,-1 0,5 1,-2 2,0-1,0 0,-1 0,0 0,-5 0,0 0,0 0,-5 0,1 0,-1 0,4 0,1 0,-2 0,15 0,-1 0,-18 0,1 0,-1 0,1 0,-1 0,1 0,1 0,-1-1,1 2,0 1,0 1,-1 0,13 4,-5 1,-18-1,-5 2,13 10,-33-10,5-3,-11 2,3-3,0 4,40-4,-1 2,9 0,0-3,6 0,2 1,-12 0,1 1,1 0,1-1,2-1,2-1,-1-1,-4 2,0 1,-3 1,-3-2,11-3,-4-1,-8 7,-1-1,3-5,5 0,-6 2,6 3,2-1,0 1,-1-2,1 0,1-1,3 2,-1 0,4 0,0 1,1 0,-2 0,-1-1,0 1,0 0,-2-1,-2 0,1-1,-3-1,0 1,0-1,2 2,1 1,-3-1,-6-1,3 0,-5 0,0 1,-3 0,-1 0,-23-5,-14 0,-35-25,-12-21,2 11,9-5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0:48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2107 14494,'54'0,"1"0,-1 0,0 0,1 0,9 0,-1 0,0 0,4 0,-4 0,4 0,0 0,1 0,-2 0,-4 0,-2 0,1 0,0 0,3 0,-2 0,2 0,1 0,0 0,0 0,-2 0,-6 0,-1 0,0 0,-1 0,1 0,0 0,1 0,1 0,0 0,-1 0,-1 0,-3 0,11 0,-4 0,-1 0,-2 0,10 0,-2 0,-5 0,1 0,-6 0,-13 3,-6-1,8 0,-19 7,-13-8,-3 6,-3-2,-2 3,5-1,-2 0,4 0,1 1,26-4,19 0,-20-1,1 0,-2-3,-1 1,18 5,-20-6,-12 0,-12-6,-31-21,15 16,-19-14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32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1432 3017,'54'0,"-1"0,0 0,0 0,8 0,1 0,3 0,3 0,-9 0,4 0,1 0,2 0,1 0,0 0,-5 0,1 0,0 0,1 0,1 0,-1 0,1 0,-6 0,-1 0,1 0,0 0,1 0,-1 0,2 0,-1 0,4 0,0 0,1 0,1 0,-1 0,0 0,1 0,-2 0,-1 0,0 0,-1 0,0 0,0 0,0 0,1 0,0 0,3 0,-1 0,1 0,1 0,-1 0,0 0,1 0,-1 0,0 0,0 0,0 0,0 0,0 0,-1 0,1 0,-1 0,-1 0,1 0,1 0,-1 0,-2 0,0 0,-3 0,-3 0,11 0,-4 0,-2 0,-1 0,4 0,-2 0,3 0,1 0,-2 0,-4 0,-6 0,7 0,-7 0,3 0,0 0,4 0,0 0,-4 0,2 0,-4 0,-3 0,9 0,-1 0,-16 0,1 0,3 0,5 0,3 0,4 0,0 0,-5 0,1 0,1 0,2 0,3 0,-5 0,3 0,2 1,2-1,-1 1,1-2,-1 0,0-2,-1 0,1 0,-1-1,2-1,-1 0,2 0,-2 0,0-1,1 0,0 0,1-1,0 1,-1-1,0-1,-3 1,1-1,-1-1,1 1,-1-1,0 0,1 0,0 0,2 0,-1-1,2-1,-1 1,0-1,1 1,1 0,0 1,-3 0,0 1,0 1,1-1,0 1,1-1,0 1,0 0,0-1,-4 1,-1-1,1 1,1 0,-1-1,1 1,0 0,1 0,0 0,1 1,-1 0,2 0,0 0,1 1,0 0,1 0,-1 0,0 0,-1 0,0-1,-2 1,0 0,1-1,-1 0,-1 0,0 0,-1 0,0 1,-1 0,0 0,-1 1,8 0,-1 0,0 1,-1 1,-1 0,0 0,-2-1,0 1,1-1,0 1,-2-1,0 0,-2 1,-2 0,-2 1,4 0,-3 1,-2 0,-1 1,2-1,4 0,1 0,-1 0,0 0,-4 0,-1 0,-3 0,-1 0,-1 0,8 0,-2 0,-1 0,-4 0,0 0,0 0,0 0,1 0,-3 0,12 0,-5 0,-8 2,-5 0,0-1,-22 3,-12-1,-1 0,25 6,-10 1,23-3,-22 4,5-10,-6 9,2-9,6 8,5-8,-2 8,4 2,5-5,2 0,6 2,-1 0,-4 1,-2-3,19-4,-26 5,-16-7,-18 0,-48 0,-29 0,18 1,-8-2,19-2,-5-2,-6-1,-3-1,-4 1,-1 1,11 1,-2 1,-2 0,-3 1,-2-1,-1 0,-1 1,-1-1,0 1,0-1,0 0,4 1,-1-1,0 0,0 0,-1 0,0 0,-1 0,-1 0,-1 0,-1 0,-1 0,-1 0,-2 0,11 1,-1-1,-1 1,-1-1,-2 1,0-1,0 0,-2 0,0 1,0-1,-1 1,1-1,-1 1,0 0,0 0,0 0,1 0,0 0,0 1,3 0,0 0,0 0,0 0,0 1,0 0,-1-1,1 1,-1 0,1 0,0 1,-1-1,1 0,-1 0,1 0,0 0,0-1,0 1,0 0,0-1,-2 0,0 0,0 0,-1 0,0 0,1-1,-1 1,1 0,-1-1,1 1,0-1,1 1,-1 0,2-1,-1 1,2 0,0 0,0 0,2 1,-7-1,0 1,1 0,1-1,0 1,1 0,0 0,1 1,0-1,1 0,0 0,1 0,0 1,0-1,0 0,-7 0,-1 0,0 0,0 0,0 0,2 0,1 0,1 0,2 0,2 0,2 0,4 0,-10 0,4 0,3 0,3 0,0 0,0 0,-2 0,-1 0,0 0,0 0,0 0,1 0,0 0,0 0,-3 0,2-1,-1 1,1 0,0 0,-2 1,-3 0,0 1,-1 0,-1 1,0 0,-2 0,11 0,-2 1,-1 0,0 0,-1 0,2 1,0-1,2 1,-9 1,0-1,1 1,2 0,1 1,1 0,-5 1,2 0,0 1,3 0,3-1,0 0,4 0,0-1,-1 0,-7 0,-2-1,-1 0,0 2,11-1,0 1,0 0,-2 1,-2-2,1-1,-4 0,-1-1,0 0,2 0,3 0,-11 2,3-1,2 1,1-1,5 0,1 0,2 0,4-2,-19-3,8 0,19 3,6 0,-4 0,21-3,-23 15,4-7,-5 1,-16 10,-4 1,21-6,0-1,-1 2,2 0,1 1,-2 3,-12 9,-2 3,3-2,0-2,0 0,0 3,-4 3,-1-1,5-6,0-1,-4 4,14-5,-1 3,-3 1,-2 2,-1 1,-1-1,-2 1,-3 0,-1 1,-2 0,0 0,1 1,1-1,1 1,0 0,0 0,1 0,-1 0,0 1,0-1,5-3,-2 0,1 0,-1 1,1-1,0-1,2 0,2-2,-4 2,2-2,1-1,1 0,1 0,-1 0,-7 5,0 0,1-1,0 0,2-2,-5 1,1-2,1-2,4 0,-1 2,2-2,3-3,-16 1,5-3,20-2,2-3,-1-6,4-3,-2 4,7-11,16 0,7-11,2 0,3-16,16-7,10-9,1 15,3 1,-4 1,1 1,2-3,-1 0,14-22,-10 1,-4 6,-5 2,-6 8,0-1,-7 7,1 6,-2 8,3 1,2-2,-1 0,4-3,3-4,8-2,3-5,-1-2,3-1,5-2,1 1,-9 5,-3 3,7 1,-14 13,-7 6,-1-3,25-15,-4 2,4-3,2 1,1 0,9-4,0-1,-8 1,0 1,6 3,0-1,3-4,3-1,-6 9,3 2,0 0,-4 1,0 2,1-1,1-1,0 0,-1 2,10-1,-4 2,-19 4,-3 2,12 0,-22 7,-19 0,-6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39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8570 12064,'58'0,"0"0,1 0,2 0,5 0,2 0,3 0,-16 0,3 0,0 0,2 0,2 0,2 0,-6 0,2 0,2 0,2 0,-1 0,1 0,-1 0,0 0,-3 0,0 0,-1 0,1 0,0 0,0 0,1 0,1 0,-3 0,3 0,0 0,0 0,0 0,1 0,-2 0,-1 0,-1 0,8 0,-2 0,-1 0,0 0,-2 0,1 0,-1 0,-4 0,0 0,0 0,-1 0,0 0,-1 0,1 0,6 0,0 0,0 0,-1 0,-1 0,-4 0,11 0,-4 0,0 0,0 0,-10 0,2 0,-1 0,-2 0,-2 0,16 0,-4 0,-4 0,-11 0,-3 0,-3 0,9 0,-4 0,-11 0,1 0,9 0,5 0,2 0,5 0,2 0,-12 0,0 0,3 0,3 0,4 0,3 0,3 0,1 0,-2 0,-1 0,0 0,-1 0,2 0,1 0,-1 0,2 0,1 0,0 0,-1 0,-2 0,1 0,-1 0,-2 0,1 0,3 0,-3 0,3 0,0 0,1 0,-2 0,-2 0,2 0,-3 0,0 0,-1 0,3 0,-8-2,2 1,0-1,0-1,-1 1,0 0,8 0,-1 0,0-1,-2 1,-2-2,2-1,-2-1,-2 0,-1 1,11 0,-1 2,-4-2,-9-1,-2 0,-2 1,6 4,0 0,-6-2,2 0,-1 1,16 1,0 2,-21-1,0 0,0 0,18 0,2 0,-12 0,3 0,1 0,7 0,2 0,3 0,-8 0,2 0,0 0,-1 0,-8 0,0 0,-2 0,0 0,-1 0,1 0,-2 0,-2 0,6-1,-2 1,-1 1,1 0,0 2,0 0,-2 0,0 0,0 1,-4-1,0 0,1 0,4 0,1 0,-2-1,-3-1,-1-2,1 1,3 3,1 0,-2 0,14-2,1 0,-15 2,2 0,-2 0,15-4,-1 2,-17 1,0 1,-1 0,6-2,0 0,8 6,1 2,-10-5,2 0,-3 4,3 2,0 0,-4-1,-1 1,2-1,7 1,1 0,-1 1,-8 1,-2 0,-1-1,14 2,-4-1,-10 0,-5 0,5 2,-13-9,-19-5,20 0,-1 0,30 0,-10 0,-4 0,-15 0,-12 0,-7 0,-6-3,-16-29,-10-10,-3-1,4 2,0 3,3 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44.7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1598 13394,'62'-3,"-1"0,1 0,-1 0,-6 2,0-1,3 0,2 0,3 1,3 0,-10 1,3-1,3 1,1 0,2 0,1 1,1-1,1 0,-1 0,0 0,-7 0,1 0,0 0,0 0,1 0,0 0,1 0,0 0,0 0,1 0,-1 0,2 0,-2 0,1 0,1 0,1 0,0 0,0 0,0 0,-1 0,1 0,-2 0,0 0,-1 0,-2 0,7 0,-1 0,-1 0,-1 0,-1 0,0 0,0 0,0 0,1 0,2 0,-2 0,0 0,2 0,0 0,0 0,0 0,0 0,0 0,-2 0,0 0,-1 0,0 0,-2 0,0 0,-1 0,0 0,0 0,-1 0,1 0,-1 0,1 0,-1 0,1 0,-1 0,-1 0,1 0,0 0,1 0,-1 0,1 0,0 0,3 0,1 0,2 0,-1 0,0 0,0 0,0 0,-3 0,0 0,-3 0,9 0,-2 0,-2 0,-1 0,-1 0,0 0,1 0,0 0,-1 0,1 0,-1 0,-1 0,-1 0,-2 0,2 0,-2 0,-1-1,-1 1,-2 0,-2 1,13 1,-3 0,-3 1,-1 0,6 2,-2 2,-2 1,-8 0,-1 2,-1 1,-5 1,-1 0,0 1,2-1,-1-1,1 2,4 3,1 0,2 0,8-1,2 0,2-1,-11 0,2 0,1 0,0-1,4 0,1-1,0-1,-2 0,-5 0,-1-1,0-1,-2 0,11 0,-1-1,-4-1,8 0,-2-2,-12-4,1-2,2 1,1 0,1 0,2 0,-9 0,1 1,0-1,2-1,6-3,1-1,0-2,-2 0,3-2,-3-1,4-4,-7-1,3-3,3-2,-1 0,-1 0,-5 2,-1 0,0 0,0 0,1-1,4-2,0 0,1-1,2 1,2-1,-9 5,3-1,1 0,1-1,-1 2,-2-1,-4 1,1-1,-3 0,-2 1,2 0,4-1,-3 2,3-1,3 0,0-1,0 2,-2 0,-2 1,4-1,-2 1,-2 1,0 0,3 0,6 0,2 0,0 0,1 1,-1 2,-3 1,-1 2,1 0,0 1,2-1,-5 1,3 0,1 1,-2-1,-2 2,-4 0,3 0,-4 1,-2 1,3 0,11 0,2-1,-1 2,-4 0,-5 1,-4 1,2 1,-8-1,1 0,2 0,2 0,3 0,2 0,2 0,1 0,-2 0,-3 0,-1 0,0 0,1 0,1 0,6 0,2 0,1 0,-1 0,0 0,-2 0,-1-1,1 1,-1 0,-1 1,-2 0,-1 1,0 0,1 0,-1 1,3-1,1 0,0 1,-1 0,0 1,-2 0,0 1,0 0,-1 0,-1 0,-1 0,-1 0,0 0,-1 0,0 0,9 0,-1 1,0 0,-2 1,-7-2,-2 1,0-1,-1 1,13 1,-1-1,2 2,-7 0,1 1,0-1,0 1,-7-3,0 0,0 0,1 1,9 3,2 2,1-1,-4 0,-8-2,-1 0,-2 0,-2-1,3 3,-4 0,0-1,1 0,0-1,-10-1,3 5,12-5,-39-4,-4-1,10-2,29 11,-3-6,7 0,-6 0,3 2,2-1,11 0,3 1,0-1,-13-1,1 0,0-1,-1 1,13 1,-1 0,0 0,-5-1,0 1,-5-1,1-1,-7 0,-11-1,-5-1,0-3,-20 0,-1 0,-55-7,3-1,-11-4,5 0,-6-3,-7-2,-6 1,-4 1,19 6,-5 1,-3 1,-2 0,-3 0,-2 1,0-1,-1 0,0-1,1 1,1-2,5 0,1-1,1-1,0 0,0 0,-1 0,-1 0,-2-1,-2 1,-2 1,-3 0,-4 1,20 3,-2 0,-1 0,-3 1,-1 0,-1 0,-2 0,-2 0,0 1,-1-1,-1 1,-1 0,0 0,-1 0,0-1,0 1,0 0,0 0,1 0,0 0,1 0,0-1,1 1,2-1,1 1,1-1,-7-1,2 1,1-1,0 0,2 0,0 0,0 0,0 0,1 0,0 0,0 0,-1 0,0 0,0 0,-1 0,0 0,-2 0,-1 0,0 1,-2-1,-1 1,11 0,-1 1,-1-1,-2 1,0 0,0-1,-2 1,0 0,-1 0,-1 0,0-1,0 1,0 0,-1 0,0 0,0 0,1 0,-1 0,0 0,1 0,0 0,1 0,0 0,1 1,0-1,2 0,0 0,1 0,1 0,1 0,1 0,-11 0,1-1,0 0,2 0,0 1,1-1,1 0,0 0,1 1,1-1,0 0,0 1,0-1,1 1,0-1,1 1,-1 0,0 0,1 0,-1 0,0 0,-5 0,-1 0,-1 0,1 0,-1 1,0-1,1 1,0-1,1 1,0 0,2 0,0-1,2 2,0-1,3 0,1 0,2 1,2-1,-14 0,2 0,2 0,2 0,2 1,2-1,2 1,2 0,1 0,2 1,-10 0,2 1,3 0,3 1,4-1,5 0,-7 0,7 1,7-2,-13-3,39 3,1-3,-27 3,-16 2,9-1,-4 0,-6 0,-4 0,7 0,-3 1,-4-1,-2 0,-3 0,0 0,-2-1,11 0,-3 0,-1-1,-1 0,-2 0,1 0,-1-1,0 1,0 1,1-1,0 2,0-1,-1 1,1-1,0 1,-1 0,1 0,-1 0,0-1,0 0,-3 0,-1-1,0 0,-2 0,1 0,1 0,2 0,1 0,3 0,3 1,-11 1,4 0,3 0,2 1,1-1,-1-1,-9 0,-1-1,2 0,6 0,9 1,-6 0,10 0,5-4,6 1,11 4,-6 10,-17 7,12-4,-1 2,4 0,2 2,-23 16,32 0,12-6,6-2,10-7,1-5,32 9,7-15,-5 0,4-2,-1-4,0-2,5 1,0 0,-5 0,1 0,13 0,6 0,-10 0,5 0,2 0,-4 0,3 0,3 0,1 0,-3 0,3 0,1 0,2 0,0 0,-3 0,1 0,1 0,1 0,1 0,1 0,-10 0,0 0,1 0,1 0,1 0,0 0,2 0,0 0,1 0,1 0,1 0,1 0,1 0,0 0,1 0,0 0,0 0,-3 0,0 0,1-1,0 1,1-1,0 1,0 0,0 0,0 1,0 0,-4 1,0 0,1 1,0-1,0 1,-1 1,1-1,-1 1,0-1,-1 0,-2 1,8-1,-1 0,-2 0,0 0,0 0,0 1,0 0,0 1,1 1,-5 0,2 1,1 0,0 1,0 0,0 1,-2-1,-2 1,-2-1,-2 0,13 1,-3 1,-3 0,-2-1,1 1,1-1,4 0,2 1,0-1,-1-1,-6 1,-6-1,8 3,-7-1,-5-2,6-2,-9-2,-6 2,-22-6,-70 0,-33 0,40-3,0-1,-8-1,4 0,-5-1,-4-1,-5-1,-4 1,-4 1,-4 0,22 4,-4-1,-4 1,-2 1,-2-1,-3 1,-1 0,-1 0,-1 1,-1-1,0 0,0 1,0-1,2 0,0 0,3-1,1 0,-1 0,1 0,2-1,1 0,0 0,0 0,1-1,-1 1,0 0,-2 0,0 0,-3 0,-1 1,-3 0,-2 0,15 1,-2 0,-2 0,-2 0,-1 0,-2 1,-1-1,-1 1,-1 0,0 0,-2 0,1 0,-1 0,0 0,0 0,0 0,1 1,0-1,1 1,1-1,1 1,1-1,2 1,1-1,2 1,2-1,2 1,-15 0,2 0,2 0,2 0,2 0,1 0,1 1,1-1,0 1,0-1,0 1,0-1,-1 1,-1-1,-1 0,0 0,-1 0,-2 0,-1 0,0 0,0 0,0-1,0 1,1 0,1 0,1 0,2 0,2 0,3 0,2 1,3-1,-21 2,4 0,3 1,4-1,3 0,2 1,2-2,-15 2,3-1,7 0,7-1,-6-2,22 0,34 0,62 0,-25 0,3 0,8 0,5 0,-3 0,3-1,1 2,2 3,4 3,2 0,0 1,1 1,4 1,-8-1,4 1,2 0,1 1,-1-1,-1-2,1 1,-1-1,0-1,1 2,0-1,1 2,-1-1,0-1,-2-1,7-2,-2-1,-1 0,-4-1,3 2,-3-1,1 0,-10-1,3-1,-1 1,-3-1,6 2,-2-1,-1 1,-5 0,-1 0,-3 0,4 3,-8-1,-6-5,-13 3,-15-7,-39-34,-4 6,-2-1,12 7,1 1,-6-2,0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48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4420 15089,'51'0,"0"0,0 0,1 0,0 0,3 0,-1 0,3 1,0-1,0-1,-3-3,-1-1,0-1,1 1,-1 1,1 2,-1-1,-1-2,12-4,-2-3,-3 2,-11 6,-1 1,-2 0,18-6,-3 2,-6 6,0 0,5-6,2-1,-15 4,1 0,3 0,-1-2,4 0,0 0,0 1,-2 1,1 2,-1-1,0-1,2-1,0-2,0 1,0 1,-4 4,1 1,-1 0,3-2,8-5,2-3,2 0,2 1,-12 4,1 2,2 0,1 0,0 0,0-1,4-1,0-2,1 1,1-1,0 0,1 1,-5 1,2 0,0 1,1 0,-1 0,0 0,0 0,5-1,0 0,-1 1,0-1,-1 1,-1 0,-5 1,0 1,-1-1,0 1,-1-1,0 0,7-1,0-2,0 1,-3 0,-2 2,2 1,-3 2,-2 0,-2-1,7-1,-2-2,-3 0,-8 2,-1-1,-3 1,12 2,-4-1,-9-3,-2 1,1 2,-2 2,15-1,-5-4,-27 3,-3-3,-4 4,5 0,36 0,-25 0,3 0,23 0,5 0,0 0,1 0,-1 0,0 0,-6 0,-3 0,-17 0,-2 0,17 0,6 0,-4 0,-9 0,5 0,13 0,4 0,-20 0,1 0,1 0,7 0,2 0,-3 0,6 0,-3 0,-1 0,-4 0,10 0,-17 0,3 0,-6 0,3 0,1 0,5 0,2 0,-6 0,3 0,0 0,0 0,0 0,-1 0,1 0,3 0,-3 0,2 0,2 0,-1 0,0 0,11 0,-1 0,0 0,1 0,-11 0,1 0,0 0,0 0,-1 0,1 0,-1 0,1 0,-2 0,-1 0,4 0,-2 0,-1 0,-4 0,1 0,-4 0,-3 0,5 0,-8 0,-6 0,-13 0,2 0,-5 0,14 0,8 0,4 0,4 0,-3 0,2 0,1 0,3 0,1 0,-2 0,15-1,-3 2,-9 1,-6 1,8-2,-23 5,-8-6,43 0,-8 5,9 0,-11-4,4-1,1 1,-7 3,3 2,-1 0,-1-2,10 1,-2-2,-1 0,-5 1,0 0,-2 0,-6 2,0 0,-3-1,11 0,-3 0,4 3,1 1,0-5,0 1,-4 1,2 2,-5-5,4 0,-1 1,-8 1,-1 1,1 0,8 1,2-1,-3 0,-7 1,-2-1,0 1,0-1,0 0,-1 1,17 6,-1 0,1-3,0-1,0 3,-1 0,1-3,0 0,0-1,0 1,0 0,-1 1,-8 0,-3-1,-7-3,-2-1,19 10,-2-6,3 0,-6-2,-11-7,-20 0,-10 0,10 5,19-3,11-2,2 2,9 1,-18-2,8-1,4 0,3 0,0-1,-2 1,-2 0,-1 0,1 0,0 0,1 0,1 0,-3 0,2 0,0 0,1 0,-1 0,0 0,-1 0,8 0,0 0,-1 0,-1 0,-2 0,-4 0,8 0,-4 0,-3 0,-1 0,11 0,-3 0,-6 0,-3 0,-7 0,6 0,6-7,2 0,-10 2,2 1,-11 2,0-1,7 0,-1 0,-14 3,-2-1,24-10,-23 10,-5-5,-13 6,0-4,-4 3,-2-3,-7-5,-2-25,-3 16,0-14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49.6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18852 14961,'59'0,"-1"0,1 0,0 0,-7 0,5 0,4 0,3 0,2 0,1 0,-1 0,0 0,-3 0,2 0,-1 0,-2 0,1 0,0 0,3 0,2 0,3 0,-15 0,2 0,3 0,1 0,1 0,2 0,0 0,0 0,0 0,0 0,-1 0,-1 0,-1 0,-3 0,6 0,0 0,-1 0,-2 0,1 0,-2 0,0 0,0 0,-2 0,0 0,0 0,5 0,-1 0,-1 0,-1 0,0 0,-1 0,-1 0,0 0,-1 0,10 0,1 0,0 0,-2 0,-3 0,-4 0,-7 0,15 0,-9 0,-4 0,16 0,-9 0,0 0,-30 0,-10 0,10 0,23 0,-14 0,5 0,7 0,6 0,3 0,-9 0,1 0,3 0,2 0,-2-2,3-1,1 0,1 0,1-1,-5 0,1 0,0-1,2 0,0-1,0 0,-4 0,0 0,1-1,0 0,1-1,-1 1,0-1,-1 1,1-1,-1-1,0 1,0-1,1 1,-1 0,2-1,0 1,1-1,-1 0,0 1,-1 0,-1 0,3 1,-2 0,0 0,-1 0,0 0,-2 0,7-3,-1 0,-1 0,-3 1,-1 0,-1 3,-2 0,-3 1,-3-1,2-3,-4-1,-6 1,16-3,-23 5,-22 0,-2-5,-8-19,-26-12,19 9,-1 2,-19-2,18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52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1299 16009,'65'0,"-1"0,1 0,0 0,-1 0,1 0,0 0,-5 0,2 0,1 0,2 0,1 0,0 0,1 0,0 0,-1 0,0 0,-5 0,-1 0,0 0,0 0,0 0,1 0,0 0,0 0,1 0,0 0,2 0,-4 0,1 0,0 0,2 0,0 0,0 0,0 0,1 0,-1 0,0 0,-1 0,-1 0,0 0,5 0,0 0,-1 0,1 0,-2 0,1 0,-2 0,1 0,-1 0,-1 0,-1 0,8 0,-1 0,-1 0,0 0,-1 0,-1 0,-1 0,-1 0,-2 0,4 0,-2 0,-1 0,-1 0,-2 0,0 0,-1 0,2 0,-1 0,-1 0,-1 0,-1 0,0 0,6 0,0 0,-1 0,-1 0,-2 0,3 0,-1 0,-1 0,-1 0,-3 0,0 0,-2 0,-3 0,3 0,-4 0,-4 0,-3 0,-5 0,24 0,-19 0,-9 0,-12 0,12 0,8 0,12 0,-3 1,8 0,4 0,0-4,-10-2,1-2,0-1,3-1,2 2,2 1,5 1,1 0,0 0,-2 0,-3-3,-5-1,-1-1,-3-1,0 0,-2 2,7-1,-1 1,-2 2,-7 0,8 2,-10 0,-3-4,-26 8,15-10,15 9,-1-6,9-2,4 4,7 1,5 0,-17 0,4-1,1 0,1 0,1 1,3-1,1 1,1 0,2 0,3-1,-14 2,4 0,1 0,2 0,0-1,0 1,-2 0,-2 0,8-1,-3 0,0 1,0-1,0 1,4 0,-9 0,3 1,0 1,1-1,1 1,-1-1,-1 1,-1 0,3-1,-1 1,-1 0,-1 0,1 0,0 1,1 0,2 0,2 1,-1 0,1 0,0 0,-2 0,0 1,-6-1,-1 0,0 0,0 0,-1 0,1 0,0 0,3 0,0 0,2 0,-2 0,0 0,-2 0,-2 0,7 0,-3 0,-1 0,-2 0,0 0,10 0,-1 0,-2 0,-4 0,0 0,-4 0,-6 0,-1 0,-6 0,17 0,-24-1,2 2,12 4,6 1,-3-2,5 0,3 3,-6 0,3 3,0 0,1 0,-1-1,0 1,1-1,-1 0,4 1,0-1,0 0,-4 1,2 3,-3 0,-1-1,-1-1,0-1,-2 0,-7-1,-1 0,0 1,5 2,-1 1,2-2,3 0,2-1,0 1,5 2,2 1,-1 0,0 0,-1 0,6 0,-11-4,4 1,3-1,-1 0,-1 0,-4 0,-1 0,-1 0,3 0,3-1,-5 0,3 0,2 0,1-1,1 1,0-1,0 0,1 0,1 0,0-1,1 0,-1 0,-1-1,-1 0,3 0,0 0,-1-1,-1 0,0 0,0 0,-3 1,1 0,0 0,-1-1,-2 0,-1-2,1-1,-2-2,0-1,-2 2,-2 0,5 4,-3 1,-1 1,1-2,3-1,1-2,-2 1,-3-1,-3 2,-3 1,-1-1,20 1,-5-2,-24-3,-1 0,5 0,-1 0,-6 0,-3 0,19 0,1 0,-6 0,-18 0,2 0,-13-8,-8-1,-2-5,-8 2,0 3,0 1,0-4,0-15,0-8,0 8,0 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53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16728 16174,'66'0,"0"0,-15 0,6 0,5 0,4 0,2 0,0 0,-13 0,0 1,2-1,1 1,2-1,1 0,2 0,2-1,1 0,-8 0,2-2,3 1,0-1,3-1,0 1,1-1,1 1,0-1,-1 1,1-1,-1 1,-2 1,0 0,1 0,-1 1,0 0,-1 1,0 0,0 0,0 0,1 0,0 0,0-1,1 0,1-1,1-1,-5 0,1-1,1 0,1-1,1 0,0-1,0 0,1 0,-1 0,1 0,-1 0,-1 0,0 0,-1 1,-1 0,-2 1,6 0,-1 0,-1 0,0 1,-1 0,0 0,-1 0,0-1,-1 1,-1 0,1-1,-2 0,1 0,4-1,-1-1,0 0,0 0,-1-1,-1 0,0 1,-1-1,0 1,-2 1,0-1,3 1,-1 0,0 1,-2 0,0-1,-1 1,-1 0,1 0,-1 0,2-1,0 1,-1-1,0 0,-1 1,0-1,-2 0,0 1,10-1,-3-1,-1 1,1-1,0 1,2 1,0 0,2 0,2 1,0 0,-2-1,-2 0,-4-2,2-2,-3-3,-2 1,-1 0,0 3,11 4,0 3,-2 0,-4-2,1-4,-4-2,-1 2,-5 5,0 1,-4 1,7-1,-4 0,-6-3,2-1,0 3,5 1,1-1,4-1,1 0,5-1,-15 1,4 0,1 0,2-1,1 1,0-1,1 1,3-1,-1 1,0-1,-1 0,8-2,-2 0,0-1,1 1,3 1,-10 1,3 0,2 1,0 0,-2 0,-2 0,-4 0,12-1,-6 1,-1-1,4 1,-10 1,4 1,0 0,0 1,-2-1,-4 0,1 0,-4 0,0 0,0 0,9 0,1 0,-1 0,-2 0,3 0,-3 0,-2 0,-7 0,-2 0,-4 0,6 0,-5 0,-7 0,-4 0,0 0,-18 0,-8-2,-24-16,-27-25,-10 15,-13 4,11 8,-4 2,3 1,-4-2,3 4,1 11,0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2:55.9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2430 16787,'57'0,"1"0,-1 0,-3 0,3 0,2 0,4 0,-7 0,3 0,2 0,2 0,1 0,0 0,-2 0,0 0,1 0,1 0,1 0,0 0,0 0,-4 0,1 0,0 0,0 0,0 0,1 0,-2 0,0 0,5 0,-1 0,1 0,-2 0,1 0,-2 0,-1 0,3 0,0 0,-2 0,0 0,-1 0,-1 0,7 0,-1 0,-1 0,-2 0,-1 0,1 0,-3 0,0 0,0 0,1 0,2 0,-2 0,-3 0,2 0,-3 0,-1 0,-1 0,0 0,-2 0,-7 0,-1 0,1 0,3 0,1 0,1 0,-1 0,1 0,-3 0,11 0,-1 0,-11 0,1 0,-1 0,11 0,1 0,-11 0,2 0,1 0,4 0,1 0,-1 0,1 0,1 0,0 0,-8 0,2 1,0-1,0-1,0 0,0-2,0 1,1-2,2-1,1-1,0 0,2 0,6 2,2 1,1 0,-1-2,-2-2,-1-1,0 0,1 1,-11 4,0 0,1 2,0-1,-1-1,14-2,-1-1,0 0,-1 0,-7 0,-1 0,0 0,1 1,2 2,2 0,-1 0,0 0,1-2,0-1,0 0,3 0,-3 0,3 0,1 0,-1 0,-6 0,-5 1,-4 1,0-1,2 0,13-4,2-1,1 0,-4 1,3 2,-3 1,1 0,-14 0,0-1,1 0,3 0,3 0,5 1,1 0,-1 0,-2 0,5-1,-2 0,0 1,-1 0,1 2,1 1,-2 0,-2-1,7-3,-3 0,-3 2,-13 4,-2 1,-4-1,8-2,-4-1,-6 4,-1 0,2 0,-2 0,-2 0,-2 0,1 0,-2 0,1 0,-2 0,18 0,7 0,0 0,3 0,-1 0,-27 0,1 0,26 0,-27 0,3 0,22 0,6 0,-5 0,5 0,5 0,-14 0,3 0,2 0,2 0,0 0,-6 1,2-1,0 0,1 0,-1 0,1-1,1 0,1-1,-1 0,1 0,-3 0,-1 0,0 0,-2 0,-1 0,-2 0,-3 0,18-2,-4-1,-8 1,-8-1,-9 3,-1 2,-29-3,-5-1,-15-9,-7-14,-2-2,-6-5,-11-20,32 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03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2953 6264,'60'-8,"-1"1,1 0,-10 2,-3 0,5-1,5 0,5 0,0 0,-3 0,3 2,-4 1,3 0,-4 2,3 2,1-1,-2 0,-5 0,-1 0,1 0,0 0,6 0,0 0,1 0,-1 0,-1 0,-1 0,-1 0,-1 0,11 0,-2 0,-1 0,-9 0,-2 0,-2 0,11 0,-4 0,-10 0,-2 0,7 4,2 1,5 0,3 0,-17 1,1 1,0 0,-2-1,-1 1,2 0,7 0,3-1,-1 1,1 0,-1 1,6-1,-11-4,5 0,1-2,2 1,-2 0,2 0,-1 0,2 1,0-2,1 1,-3-2,2 1,0-2,2 1,-1 0,-1 0,0 0,0 0,0 1,0-1,1-1,-1 1,3-1,0-1,1 0,0 0,0-1,0 0,2-1,1-1,-1 0,1 0,1 0,-1-1,-8 2,1-1,0 1,-1-1,1 0,0 1,1-1,0-1,0 0,1 0,-1 0,1 1,0-1,-1 1,2 1,-1 0,1 0,-1 1,1 0,-2-1,-1 1,4-2,0 1,-2-1,0 1,0 0,0 0,0 1,1 1,1 0,-2 0,-1 0,-2 0,0-1,-2 0,-1 0,0 0,0 2,3 0,0 1,0 0,-1 0,0 1,8-1,-1 0,-1 0,-3 0,7 0,-3 0,0 0,-1 0,-1 0,-3 0,3 0,-2 0,-15 0,1 0,-1 0,17 0,0 0,0 0,-1 0,1 0,0 0,-1 0,1 0,-17 0,1 0,0 0,1 0,-1 0,1 0,0 0,-1 0,1 0,-1 0,-1 0,0 0,18 0,-2 0,1 0,-1 0,-5-3,-1-1,-1 0,-1-1,0-2,2-2,-9 1,3 0,0 0,4 0,0 2,2-1,9-3,2 1,-2 0,-6 1,-1 1,1 0,4 0,1-1,-3 1,-11 3,-2 1,1-1,3-2,1 0,-2 1,12 4,-1 0,1-2,0-1,-5 4,-4 0,-11-2,-3 0,14 1,-32-3,-9 4,38-8,6-1,-13 3,1 1,-10 2,3-1,17-2,9-2,-5-1,-3-1,1-1,8 0,5-1,-8 1,-18 0,-6 1,17-2,-37-1,-15-15,-40-22,7 18,-3 2,-15-14,-1 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05.6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18244 5391,'51'0,"0"0,0 0,7 0,4 0,3 0,2 0,-15 0,2 0,1 0,1 0,2 0,3 0,-4 0,4 0,2 0,1 0,1 0,-2 0,-1 0,-3 0,5 0,-4 0,-1 0,0 0,2 0,4 0,-8 0,3 0,2 0,1 0,1 0,-1 0,1 0,-3 0,-1 0,5 0,-2 0,-1 0,0 0,0 0,2 0,2 0,-4 0,1 0,2 0,1 0,1 0,0 0,0 0,-1 0,0 0,0 0,-1 0,1 0,-1 0,1 0,-1 0,1 0,-1 0,1 0,0 0,0 0,0 0,1 0,-1 0,0 0,-1 0,-1 0,-1 0,1 0,-2 0,-1 0,0 0,0 0,0 0,1 0,1 0,-1 0,2 0,0 0,2 0,-1 0,0 0,-2 0,0 0,-3 0,4 0,-1 0,-2 0,-1 0,0 0,0 0,1 0,2 0,1-1,-1 0,1 1,-1 0,0 0,0 2,-4 0,0 1,0 1,-1 0,0 0,-1 0,-2-1,13 1,-1-1,-2 0,0 0,1 2,-7 1,1 0,1 2,-1-1,-1 0,0-2,5-1,0-1,-1-1,-1 0,-1 2,-2 0,-1 1,0 0,-1 0,-1-1,7-3,-1 0,0-1,0 0,3 3,0 0,1 1,2-2,-10-1,3-1,-1 0,0-1,0 1,-4 0,0 0,0 0,0 0,1 0,5 0,1 1,1-1,1 0,-1-1,2-1,1 0,-1-1,1 0,-1 0,-1 1,-2 0,1-1,1 0,4-2,-8-1,2-2,2-2,1 1,1-1,0 1,0 1,-5 2,1 2,0-1,0 1,1 0,0 0,1-1,1-1,-8-1,1-1,1 0,0-1,0 0,1 0,-1 1,1-1,-2 2,-1 0,10 1,-1 1,0 0,-1 1,0 0,-1 0,1-1,-1-1,1 0,1-2,0 0,-1 0,0 0,-2 0,-3 0,-3 0,11 0,-4-1,-3 1,-2 0,0 0,7-1,0-1,-4 1,-6 0,13-2,-11 1,-2 0,-36 9,11-1,5 0,24 2,-15 0,0 0,10 0,-24 0,-22 4,-5-3,-52-12,-1 7,-7-10,21 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0:59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24957 4425,'52'0,"0"0,0 0,7 0,2 0,6 0,-9 0,4 0,3 0,1 0,-1 0,-1 0,0 0,0-1,2 1,1 1,-11 0,2 0,1 1,0 0,0 0,-1 0,-1 1,2 0,-1 1,0 0,-1 1,0 0,2 0,3 1,1 1,1 0,0 1,-1 0,0 0,-3 0,0 1,0 1,0-1,0 0,1-1,2 0,1-1,0-1,0 0,1 0,-1 1,1-1,0 1,0 1,0-2,-2 0,-1-1,3-1,-2-2,-1 0,-1-1,-1 1,6 1,-2 0,-1 0,-4 0,2 1,-3 0,1-1,-4-1,2-2,0 0,-1 1,-5 2,-1 0,0 0,3 0,11-2,4-1,-1-1,-2 1,-11 0,-2 0,-1 0,1 0,-1 0,0 0,1 0,-1 0,0 0,0 0,1 0,2 0,-2 0,1 0,1 0,1 0,2 0,5 0,1 0,2 0,0 0,2 0,-4 0,2 0,0 0,1 0,0 0,1 0,-10 0,1 0,0 0,1 0,-1 0,1 0,0 0,3 0,2 0,-1 0,1 1,-1-1,0-1,-2 1,3-2,0 0,-2 0,0 0,0-1,0 1,3-1,0 1,0 0,0-1,-3 1,-2-1,-1 0,-3 0,-1 0,-1-1,-1 1,7-2,-1-1,-1 1,-4 1,3 2,-3 3,-6-2,-4-4,-6 1,20 4,-42 0,1-3,-9 3,-8-3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08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4288 13016,'59'0,"1"0,0 0,0 0,-4 0,1 0,1 0,4 0,4 0,-8 0,4 0,3 0,2 0,1 0,1 0,-1 0,0 0,-6 0,1 0,1 0,-1 0,1 0,0 0,0 0,0 0,-1 0,1 0,-1 0,1 0,-1 0,0 0,1 0,-1 0,1 0,-1 0,2 0,0 0,1 0,-1 0,1 0,-2 0,0 0,-1 0,-2 0,6 0,0 0,-2 0,-1 0,-1 0,-1 0,0 0,4 0,0 0,-1 0,-1 0,-3 0,-1 0,11 0,-3-1,-3 1,-7 1,-7 1,-4 0,-6 1,0 0,-6 1,2 8,-16-5,-9-3,-4-4,4 0,24 7,22-6,-5 7,5 0,3-6,4-2,-11 3,2 0,3 0,1-3,4 0,1 0,-4 0,3 0,-3 0,7 0,-11 0,5 0,3 0,3 0,0 0,-1 0,-10 0,0 0,0 0,0 0,2 0,1 0,2 0,-2 0,0 0,2 1,2-1,0 1,1-1,0 0,1-1,-1 0,-1-1,0-1,1 0,1 0,-1-1,1 0,0 0,0 1,-1-1,0 1,-2 1,0-1,0 1,-1 0,1 0,-1 0,0 0,1 0,-1-1,0-1,0 0,1-1,-1 0,1-1,-1 0,0 0,0 0,-1 1,0 0,-1 0,2 1,-2 1,1 0,-2 0,1 0,-1 0,0 0,0 0,1 0,6-1,0-1,0 1,0-1,0 1,-1 0,-1 0,-1 1,3 0,-1 2,-2-1,1 1,-2 0,1-1,0 0,0-2,-1-1,1 0,-1 0,0 0,-1 1,-1 1,3 1,-1 1,-1 1,0 0,0 0,0-1,3-1,0-1,1 0,-1 0,-1 0,-1 1,4-1,-1 1,-2 0,1-1,-1 1,2 0,0 0,-1-1,0 1,-1-2,-4 0,0-1,-1 0,-2 0,0 0,4-1,0 1,-3 0,-1 0,4 1,-3 0,0 0,-1-2,-2 0,-3 1,-4 0,-2 0,15-3,1-1,-7 4,-1 1,-4 1,-1-1,-3 1,-2 1,19 0,-28-3,-13 5,-9 0,-39-11,13-7,-36-19,25-5,-5-8,7 8,6 12,7 15,6 11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24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17579 11092,'64'0,"0"0,-14 0,3 0,3 0,3 0,-2 0,2 0,2 0,3 0,2 0,-7 0,3 0,1 0,2 0,0 0,-1 0,-2 0,2 0,-1 0,-1 0,1 0,1 0,2 0,-4 0,3 0,2 0,1 0,-1 0,-2 0,-2 0,-5 0,7 0,-5 0,-3 0,2 0,4 0,-5 0,5 0,2 0,0 0,-1 0,-3 0,-6 0,10 0,-6 0,-2 0,3 0,-6 0,2 0,0 0,-3 0,-3 0,9 0,-5 0,-4 0,12 0,-7 0,7 0,-28 4,-2 6,-10 2,11 8,-10-8,8 8,-11-14,5 8,-11-9,-1 4,-5-1,-3 0,6-1,-9 0,9 2,-6 0,3-1,-3 1,-1-1,-15 5,-26-4,-13-3,9-2,-4 0,-4-1,-7 0,-6-1,-3 0,-1-1,6 0,-3-1,0 0,-2 0,1-1,8 1,-1 0,-1 0,1 0,-1 0,0 0,-1 2,-1 0,0 0,1 0,0 0,0 0,-5-1,-1-1,2 0,1 1,2 0,-6 1,2 2,2-1,1-1,7-1,0-1,3 0,2-1,-3 1,3 0,4 0,-9 0,6 0,-10 0,26 0,7 0,5 0,-1 0,8 0,4 0,1 0,-5 0,8-10,-2-14,39-11,-4 16,7 4,20 2,7 4,-12 5,3 3,0-1,1 2,-1 0,0 0,-3 0,-1 0,-2 0,12 0,-7 0,5 0,-20 0,-28 0,-10 0,-2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26.6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15642 15157,'61'-1,"1"0,-1 0,1 0,-6 0,3 0,1 1,2-1,2 1,-1-1,-3 1,0 0,1 0,1 0,2 0,1 0,3 0,-8 0,2 0,1 0,2 0,1 0,0 0,2 0,-1 0,1 0,0 0,-8 0,0 0,0 0,1 0,1 0,-1 0,1 0,0 0,1 0,-1 0,1 0,0 0,-2 0,0 0,0 0,1 0,-1 0,1 0,1 0,-1 0,1 0,-1 0,1 0,0 0,0 0,3 0,0 0,1 0,-1 0,1 0,0 0,0 0,0 0,0 0,0 0,0 0,-1 0,1 0,-2 0,0 0,0 0,-1 0,1 0,0 0,-1 0,1 0,-1 0,1 0,0 0,0 0,0 0,-3 0,0 0,1 0,-1 0,0 0,1 0,-1 0,1 0,0 0,-1 0,1 0,0 0,-1 0,1 0,-1 0,2 0,0 0,0 0,0 0,0 0,0 0,-1 0,0 0,-1 0,0 0,-2 0,0 0,-2 0,9 0,0 0,-2 0,-1 0,0 0,-2 0,-1 0,0 0,-1 0,0 0,6 0,-1 0,1 0,-2 0,-2 0,-2 0,-3 0,-3 0,15 0,-5 0,-4 0,1 0,-1 0,-1 0,-1 0,-2 0,7 0,-3 0,-1 0,1 0,-1 0,-8 0,16 0,-46 0,-15 0,-35 0,-6 1,-8-2,-4-1,-5-2,-2-1,-3-3,-3-1,-8-3,18 2,-5-3,-3 0,-3-1,-1-1,0 2,0 2,0 0,1 2,0 1,-1 0,-4 0,-3-1,-6 0,23 2,-3 0,-2-1,-3 0,-1-1,-3 1,0-1,-2 1,0-1,-1 1,1 0,-1 0,1 1,1 0,1 1,2 1,-1 1,1 0,0 1,2 0,-1 1,1 1,0-1,-1 1,0 0,-1 0,0 0,-2 0,0 0,-2-1,-2 0,7 0,0 0,-3-1,0 1,-1 0,-1-1,-1 0,0 1,-1-1,-1 1,1-1,-1 1,0-1,1 1,-1 0,1-1,1 1,0 1,1-1,1 1,1 0,-4-1,1 2,0-1,1 1,0 0,1-1,0 2,0-1,1 0,-1 0,1 1,-1-1,0 0,1 1,-1-1,0 0,-1 0,1 1,0-2,1 1,-1 0,-1 0,0 0,0-1,0 1,0 0,0-1,0 1,0 0,1 0,0 0,1 0,1 0,1 1,0-1,1 1,2 0,-8 0,1 0,1 1,1-1,0 1,2 0,0 0,0 0,1 1,1-1,0 0,1 0,-1 1,1-1,-8 1,-1-1,0 0,0 1,1-1,1 0,2 1,2 0,2 1,3 0,3 1,-9 3,4 0,4 1,2 1,2-2,0 0,-13 1,0-2,6 0,8 1,3 4,11-3,9-8,35 3,32-4,11-13,-13 5,6-1,5 0,6-1,3 1,-5 1,3 0,3 1,5 0,-11 4,3 0,3 1,3 0,1 1,1-1,1 0,-5 1,2-1,1 0,1 1,2-1,0 1,1-1,0 1,1 0,-7 1,1-1,1 1,0 0,1 0,0 0,1 1,0-1,1 0,0 0,0 0,-1 0,0 0,2 0,0 0,0 0,0 0,1 0,-1 0,0 0,0 0,-1 0,0 0,2 0,0 0,1 0,-1-1,0 1,-1 0,0-1,-1 1,-1 1,-1-1,-2 1,4 1,-2 0,-1 0,-1 0,-1 1,0-1,-2 1,-1 0,0 0,7 0,0 0,0 0,-3 0,-2 1,-3 0,-6 1,22 6,-9 1,-5 0,11 3,-10-2,-8-3,-53-16,-16-8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31.0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1680 3036,'63'0,"-1"0,1 0,0 0,0 0,-9 0,2 0,1 0,1 0,2 0,2 0,0 0,2 0,-6 0,1 0,1 0,1 0,1 0,1 0,1 0,0 0,1 0,0 0,1 0,-4 0,2 0,-1 0,2 0,0 0,0 0,1 0,0 0,1 0,0 0,0 0,0 0,0 0,-5 0,1 0,0 0,1 0,-1 0,1 0,0 0,1 0,-1 0,0 0,0 0,0 0,-1 0,0 0,0 0,1 0,0 0,0 0,0 0,-1 0,1 0,-1 0,0 0,0 0,0 0,-1 0,0 0,0 0,0 0,1 0,0 0,0 0,0 0,0 0,-1-1,0 1,0 0,-1 0,0 0,-1 0,0 1,-1-1,10 1,0 0,-1 1,0-1,-1 1,-1-1,-1 1,-1 0,-1-1,-2 1,2 0,0-1,-2 1,-2 0,0 0,-2 0,0 1,-2 0,8 1,-1 1,-2 0,-2 1,0-1,-2 1,0-1,-1 0,-2 0,-1 0,-1 1,6 0,-2 1,0-1,-1 0,1 0,-1-1,-1 0,-2 0,4 2,-2 0,-2-2,10 1,-2-1,-7 2,3 0,2-6,6-1,-2 0,-5 3,-1-1,5 0,-8-1,6-1,2 0,-1 0,-4-1,2 1,-2 0,-2 0,1 0,2 0,1 0,-2 0,-5 0,0 0,-5 0,-4 0,-1 0,-4 0,14 0,-14-4,4 0,4 3,4 0,2 1,5-3,2 0,3 0,-10 1,4-1,1 0,0 0,-1 1,8 1,0 1,-1-1,0 0,-3-2,0-1,-2 0,-2 2,6 1,-4 1,-7 1,-11-1,-5 0,9 0,-26 0,39 0,-21-4,5-1,22 4,4 0,-19-4,1-2,0 2,4 3,1 3,-2-2,10-4,-3 1,-9 4,-5 0,-4 0,-19-4,-11 3,0-3,2 4,-37-6,-20-4,-7-1,-11-2,17 5,-7-2,-4 0,-4 0,-5 1,15 4,-3-1,-4 1,-2 0,-3 0,0 1,-1-1,1 1,0 0,1 0,0 0,1 0,1 1,-1 0,0-1,0 1,-2 1,-1-1,-2 0,-1 1,7 0,-2-1,-1 1,-1 0,-2 0,0 0,-1 0,-1 0,1 1,0 0,0 0,0 0,1 1,2 0,-2 0,0 1,1-1,1 1,0-1,0 2,0-1,-1 1,0 1,0 0,-2 1,-1 1,-1 0,11 0,-1 1,-1 0,0 1,0 0,-1 0,-1 1,0 1,0-1,-1 1,0 1,0-1,-1 1,0 0,0 1,-1-1,1 1,-1 0,4-1,-1 1,0 0,0 0,-1 0,0 1,-1 0,1 0,-1 0,0 1,0 0,-1 0,1 0,-1 0,0 1,0 0,0 0,1 0,-1 1,0 0,0 0,3-1,0 1,-1 1,0-1,-1 2,1-1,-1 1,0-1,0 2,0-1,0 0,0 0,0 1,1-1,0 1,0-1,0 1,1-1,1 0,0 0,1-1,0 1,1-1,-7 2,0 0,1-1,0 1,1 0,0-1,0 0,1 1,1-1,-1 0,2 0,0 0,0 0,1 0,1 0,0 0,1 0,0-1,-6 3,0 0,-1 0,1 0,0 1,0-1,2 0,1 0,2-1,2-1,2 0,3-1,3-1,3-1,-26 6,8-1,4-2,5-2,1 1,0 0,2 0,5-1,7-3,7-2,4-3,-30-2,-1-4,-11-2,16 1,-5 0,-4 0,-3 0,7 0,-3 0,-3 0,-1 0,1 0,2 0,6 0,1 0,1 0,0 0,1 0,0 0,-11 0,-2 0,2 0,5 0,6 0,3 0,6 0,5 0,-1 0,8 0,9 0,21-3,2-1,38-15,-8 8,9-1,8-5,10-3,8-4,5-2,1-1,-19 8,2 0,2-2,2-1,2 0,1-1,1 0,0-1,2 0,-1 0,-5 1,1 1,0-1,1-1,1 0,1 0,0 0,1-1,1 0,0 0,1-1,1 0,1 1,-9 3,1-1,1 0,1 0,1-1,0 0,1 1,0-1,0-1,1 1,0 0,0 0,0 0,-1 1,1-1,-1 1,-1 0,0 1,1-1,0 1,0-1,0 1,0-1,0 1,0 0,0 1,0-1,-1 0,0 1,0 0,-1 0,0 1,0 0,-1 0,0 0,8-3,1 1,-1-1,-1 1,0 0,-1 1,0 0,0 0,-1 1,0 0,-1 1,0 0,-1 1,4 0,1-1,0 1,0 1,0 0,-2 0,-1 2,-3 0,-2 1,-4 2,-3 0,15-2,-7 1,-3 3,-3 0,-1 2,6-1,-1 2,-5 1,-8 1,-7 0,-5 1,9 4,-26 0,6 15,2 21,11-4,8 3,4 7,9 3,-7-13,8 2,2-1,-2-2,-7-5,-3-1,2 0,3 0,2 2,4 1,1 1,0 0,-3-2,1 1,-2 0,-1-1,2 2,-6-3,0 1,0 0,2 0,0 2,5 3,1 1,1 0,-1 1,-3-1,1 3,-2 1,-1-1,3 0,-1-3,3-1,1 0,-3 1,-3 0,-3 3,-4 1,-1-2,1-1,1-5,0-2,-1-1,-3 1,2 7,-3 0,-3-4,0-6,-5-4,0 6,-23-14,-29-7,-30-22,5 0,-13-5,16 8,-7-2,-7-2,-4 0,-4-1,-2 1,1 1,0 3,6 3,0 1,-2 2,0 0,-2 2,-1-1,-1 1,-2-1,-1 0,-2-2,11 1,-2 0,-1-1,-1 0,-2-1,0 0,-1 1,-1-1,0 0,-2 1,1 0,-1 1,0 1,-1 0,1 2,8 1,-1 0,-1 1,0 1,-2 0,1 0,-1 1,-1 0,1 1,-1-1,1 1,0 0,0 0,0 0,1 0,1 0,1-1,0 0,2 0,-6 0,0 0,1 0,1-1,1 1,0-1,0 1,1 0,0-1,1 1,-1 0,1 0,-1 0,1 0,-1 1,-3-1,0 1,0 0,-1 0,1 0,0 0,0 0,0 0,2 0,0 0,2 0,1 1,2-1,1 0,-11 0,2 0,1 0,2 0,1 0,2 0,3 0,2 0,2 0,-12 0,5 0,3 0,2 0,1 0,-7 0,0 0,5 0,9 0,1 0,10 0,8 0,16 0,-1 0,-7 0,-3 0,2 0,58 3,38 4,-31-3,8 1,6 1,5 0,4 0,1 0,1-1,-1-1,-9-1,1 0,2-1,1-1,0 1,2-1,1 0,0 1,1-1,1 1,0 0,-7 1,1-1,1 1,0 0,1 1,1-1,0 1,1-1,0 0,1 0,0 0,0-1,2 1,-1-2,-4 1,0-2,2 1,0 0,1-1,0 0,1 0,0-1,0 1,0 0,1-1,-2 1,1-1,-1 1,-1 0,0-1,-2 1,4 0,-2 0,0 0,0 0,-1 0,-1 0,1 0,-1 0,1 0,-1 0,1 0,0 0,0 0,1 0,0 0,0 0,0 0,2 0,0 0,0 0,0 0,1 0,0 0,-1 0,-1 0,0 0,0 0,-2 0,-1 0,-2 0,-1 0,11 0,-1 0,-2 0,-1 0,-1 0,-1 0,-1 0,-1 0,0 0,-2 0,0 0,4 0,0 0,0 0,-2 0,-1 0,-2 0,-2 0,-3 0,-4 0,21 0,-6 0,-4 0,-1 0,-5 0,-1 0,-3 0,-6 0,9 1,-12-2,-10-7,-26-26,-8 18,0-16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32.8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6686 5472,'53'0,"0"0,1 0,-1 0,-1 0,2 0,3 0,1 0,3 0,1 0,-2 0,1 0,2 0,2 0,1 0,1 0,0 0,1 0,-8 0,0 0,2 0,0 0,1 0,0 0,0 0,1 0,0 0,0 0,-3 0,2 0,0 0,0 0,1 0,0 0,-1 0,0 0,-2 0,0 0,-3 0,10 0,-2 0,-1 0,-1 0,-1 0,0 0,0 0,2 0,-6 0,2 0,0 0,0 0,0 0,0 0,-2 0,-2 0,-2 0,9 0,-3 0,-3 0,0 0,3 0,3 0,-8 0,1 0,2 0,2 0,0 0,1 0,1 0,-1 0,1 0,-4 0,0 0,1 0,0 0,1 0,0 0,0 0,2 0,0 0,1 0,-3 0,1 0,1 0,2 0,0 0,0 0,0 0,0 0,0 0,-1 0,-2 0,0 0,4 0,0-1,-2 0,1 1,-2-1,0 1,0 0,0 0,-1 1,1 1,4 0,1 2,0 0,0 1,-1 0,-2 0,-1 0,-3-1,-4 1,15 0,-5-1,-2 1,-4 1,-1 2,4 4,-2 3,-4 1,-6-3,7 3,-11-1,-5 4,-26-6,-11-8,-48-26,-2 3,10-4,-3 0,2 11,1 0,-18-18,-1 17,5 0,13 8,-13 4,16 0,-4 0,12 0,-22 0,-3 0,-11 0,4-1,-8 0,-6 1,-3 2,14 0,-2 2,-3 1,-3 1,-2-1,-2 1,-3 0,18-3,-2 1,-1-1,-2 1,-1-1,-2 1,0-1,0 1,-2 1,1-1,-1 1,1 1,3 0,0 0,-1 1,0 0,-1 1,0-1,0 1,-1 0,0 0,0 0,-1 0,1 0,0-1,-1 0,3 0,-2-1,0 0,0 1,-1-1,1 0,-1 0,0 0,1 0,0 0,0 0,1 0,1 0,2 0,0 0,-5 1,1 0,1 0,1 0,0 0,1 0,1 0,0 0,0-1,1 1,1-2,-1 1,-5-1,-1 0,0 0,1-1,0 0,2 0,1 0,3-1,2 0,4 0,-18 0,6 0,3-1,2 0,1-1,-5 0,0-1,5-1,7 1,-4 0,12 0,6 0,29-3,5-1,4-10,0-2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36.4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1693 10949,'56'0,"0"0,1 0,-1 0,0 0,1 0,4 0,3 0,1 0,1 0,1 0,1 0,0 0,-5 0,0 0,1 0,1 0,0 0,1 0,1 0,0 0,-7 0,1 0,1 0,1 0,0 0,0 0,-1 0,0 0,0 0,-2 0,1 0,0 0,-1 0,-1 0,0 0,0 0,0 0,0 0,0 0,7 0,0 0,0 0,0 0,0 0,-1 0,-1 0,-1 0,2 0,-2 0,0 0,-1 0,0 0,-1 0,0 0,6 0,-3 0,0 0,1 0,2 0,4 0,-11 0,2 0,1 0,2 0,2 0,1 0,1 0,1 0,2 0,-15 0,1 0,1 0,1 0,1 0,1 0,0 0,1 0,1 0,0 0,0 0,0 0,1 0,-1 0,-3 0,0 0,1 0,1 0,-1 0,2 0,-1 0,1 0,-1 0,1 0,0 0,-1 0,1 0,-1 0,0 0,0 0,3 0,0 0,1 0,0-1,0 1,0 0,0 0,-1 0,1 0,-2 0,0 0,-1 0,-1 0,-1 0,-1 1,8-1,1 1,0 0,-2 0,0 0,-2 0,-1 0,-2 0,-3 1,-2-1,-3 0,12 1,-4 0,-3 0,-3 0,-3 0,-1 1,11 2,-3 0,-5 0,-8 1,0 2,-11 0,-7 3,1-1,33-5,-18 0,7 2,3-2,4-3,1-2,6 1,-14 1,3 0,2 0,1 1,-2-1,-1 1,-1-1,0 1,0-1,0 0,1-1,-1-1,1 0,-2 1,-2 0,5 1,-3 2,-1-1,-3-1,2-1,-2-1,-5-1,-4 1,-3 0,23 6,-26-5,-4 5,-17-6,-2 0,-5 0,-25-31,-15-13,13 15,-1-1,-11-13,1 1,1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37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1994 11999,'64'0,"1"0,0 0,-9 0,3 0,4 0,2 0,3 0,-12 0,2 0,3 0,1 0,2 0,0 0,0 0,0 0,-2 0,1 0,0 0,1 0,1 0,-1 0,-1 0,0 0,-1 0,2 0,-1 0,-1 0,-1 0,1 0,0 0,1 0,1 0,0 0,2 0,2 0,0 0,-1 0,1 0,-3 0,-1 0,-3 0,-1 0,-3 0,-2 0,-1 0,1 0,3 0,4 0,-2 0,3 0,4 0,1 0,1 0,1 0,-1 0,-1 0,-3 0,-2 0,-1 0,-2 0,-3 0,-1 0,1 0,2 0,2 0,5 0,-9 1,2-1,2 0,2 1,2-1,0 1,2-1,0 1,0-1,1-1,-2 1,0-1,-1-1,-2 1,0-2,0 0,-1 0,1 0,-1-1,1 0,-1 1,2-1,0 0,1 1,0 0,2 0,-5 1,2 0,1 0,0 0,1 1,1-1,0 1,1 0,-1-1,0 1,0-1,-1 0,0 0,-1 0,-2-1,0 0,4-1,-1 0,0-1,-1 1,0-2,-1 1,-1 0,0-1,0 1,-1 0,0 0,-1 1,1-1,4 1,2 1,-1-1,0 1,0 0,-1 0,-2 0,-2 0,-1 0,-3 0,-3 1,13-2,-4 1,-2 0,-4 0,-1 0,-2 0,11-2,-2-1,-4 1,-7 2,13 2,-13 0,-11-6,-17 7,18 0,10 0,2 0,10 0,-11 0,10 0,4 0,1 0,-5 0,3 0,-3 0,0 0,4 0,-9 0,3 0,2 0,0 0,-3 0,-6 0,3 0,-5 0,-3 0,-1 0,11 0,-3 0,-9 0,-11 0,-7 0,11 0,-31 0,-7-13,-25-23,-13-18,-2-4,17 31,0 0,-10-18,0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43.1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1722 12832,'64'0,"1"0,0 0,-12 0,-1 0,4 0,-5 0,6 0,1 0,-1 0,-5 0,8 0,-4 0,2 0,-2 0,3 0,-1 0,-8 0,3 0,-6 0,0 0,-7 0,-14 0,12 7,-4 9,6-7,14 0,5 1,-3-1,-5 0,-2 0,3 1,8-2,-9-2,6 0,3 0,5 0,1 0,3-1,0 0,0-1,-2 0,-7-1,1 0,0-1,1 0,0 0,1-1,0 1,1-1,2 1,0-1,1 1,-5-1,2 1,1-1,0 1,1 0,1-1,1 1,0-1,0 1,0-1,0 0,-1 0,1-1,-1 0,-1 0,1 0,0-1,0 0,0 0,0-1,0 1,0-1,-1 1,1-1,-1 0,0 1,-1-1,0 1,1-1,0 1,0-1,0 1,0-1,-1 0,0 1,0-1,-1 1,0-1,-1 0,-1 1,0-1,4 0,-2 0,0 0,0 0,-1 0,-1 0,0 0,-1 0,1 0,-2 0,1 0,6 0,0 0,-1 0,0 0,-1 0,0 0,-1 0,1 1,-1 0,-1 0,0 1,0 0,0 0,-1 0,0 0,-2 1,0-1,-2 0,5 0,-3 0,0 0,-2 0,1 0,-1 0,1 0,3 0,0 0,1 0,-1 0,-1 0,-1 0,-4 0,5 0,-4 0,-1 0,-1 0,1 0,0 0,1 0,-1-1,-2 1,-3 1,14 1,-4 0,-5 1,3 0,-8 1,2 5,-32-4,-8-5,-5 0,2 0,42-8,19-6,-23 3,3-2,4-1,-3 2,5 0,3-1,0-1,-1 0,-3 0,0-2,0 1,-2 0,-3 0,15-2,-4 0,-1 1,0 2,0 0,-14 2,-6 0,13 5,-40 3,9 4,16-5,5-2,8-6,-11 2,-18 5,-63-5,5 2,-8-1,-1-2,-7-2,-5-1,-4-1,9 3,-3 0,-3-1,-2 0,-2-1,-1 0,0-1,4 1,-1-1,0-1,-2-1,-1 1,-1-1,-3 1,-3-1,-2 2,14 3,-1 1,-3 0,-1 0,-2 0,-2 0,0 0,-2 0,0 0,0 0,0 1,0 0,1 0,0 0,2 0,0 1,1 0,1 0,1 0,0 0,0 1,1 0,-1 0,1 0,-1 0,-1 1,0 0,-2-1,0 1,-2 0,-2 0,9 1,-2 0,-1 0,-1 1,-1-1,-1 0,-1 1,0-1,-1 1,0-1,0 1,0 0,0 0,0 1,0-1,1 1,0 0,2 1,0-1,1 1,1 1,-4-1,0 1,0 0,1 1,1 0,-1 0,2 0,0 1,0 0,0 0,1 0,-1 0,1 0,1 0,-1 0,0 0,0-1,-4 1,0-1,-1 0,2 0,-1 0,1 0,-1 0,2 1,-1-1,0 0,1 1,0-1,0 1,1 0,0 0,-2 1,0-1,-1 1,0 0,0 0,1 0,-1 0,2 0,2 0,0 1,3-1,2 0,2 0,3 0,-15 0,4 0,5 0,1 0,2 0,-1 0,-2 0,-2 1,-3 0,-1 1,1-1,4 1,4-1,7 1,-9 1,9 0,3 1,-2 3,2 2,-7 3,-1 0,6-2,-6 0,9 0,-6 1,-5 1,-3 1,-1 0,7-1,-3-1,-2 1,0 0,-2 1,0 0,-1 0,5 0,-2 0,0 1,0-1,-1 1,-1 1,0-1,-1 1,2-1,-3 0,0 1,0 0,-1 0,0 0,1 0,2 0,1 0,-8 2,2 0,0 1,2-1,0 0,1-1,1 1,-3 0,1-1,2 0,-1 0,1 1,0 0,-2 0,1 1,0 0,0 0,1 0,1-1,4-1,1-1,1 0,0 0,2 1,2 0,-12 7,2 0,2 1,3 0,-9 5,4-1,15 1,11 24,34-16,7-23,16-9,0-5,13 0,8 0,-1 0,4 0,7 0,1 0,5 0,6 0,2 0,1 0,-15 2,1-1,1 1,1 0,2 1,2-1,1 0,2 1,-3-1,1 0,2 0,1 0,2 0,0 0,2 0,-1 1,1-1,0 0,0 0,-8 0,1-1,0 1,0 0,1-1,0 1,0-1,1 1,-1 0,1-1,0 1,0-1,0 1,-2-1,1 1,-1-1,1 1,0 0,0-1,0 1,0-1,1 1,-1-1,1 0,-1 0,0 0,1 0,0-1,1 1,-1-1,1 0,1 0,-1 0,0 0,0 0,-1 0,1-1,-1 1,-1 0,0 0,-1 0,5 0,-1 0,0 0,0 0,-1 0,0 0,-1 0,0 0,0 0,-2 0,1 0,-2 0,5 0,0 0,-1 0,-1 0,-1 0,0 0,0 0,-1 0,0 0,0 0,4 0,0 0,0 0,0 0,-1 0,-2 0,0 0,-3 0,-3 0,8 0,-4 0,-2 0,-1 0,-1 0,0 0,11 0,0 0,-1 0,-3 0,-4 0,-5 0,-3 0,-3 0,-3 0,16 0,-8 0,1 0,-27 0,-15 0,-11 0,-28 0,-21 0,-2 0,-8 0,1 0,-8 0,-5 0,-1 0,14 0,-1 0,-2 0,-2 0,-2 0,-2 0,10 0,-2 0,-2-1,-1 1,-1 0,-1 0,-1 0,1 0,-1 1,1 0,0 0,-1 0,0 1,0-1,-2 1,1 0,-2 1,1-1,-2 1,6-1,-1 1,-1-1,-1 1,0 0,-1 0,1 0,0 0,0 1,1 0,1 1,2-1,-5 2,0 0,2 0,0 1,1 0,0 1,1-1,-1 1,1 0,-1 0,-5 0,-1 1,-1 1,0-1,2 1,0 0,3 0,3-1,3 1,-3 1,3 0,3 0,2 0,1 0,2-1,-14 4,3-1,3 0,6-2,-8 1,9-2,15-5,4 0,-23 4,22-7,-1 0,-1-2,0 1,0 1,-1 0,-2 1,4-1,-2 0,26 3,76-5,-25-1,11-1,7-1,6 0,3-1,1-1,-16 1,3-1,2 0,2-1,1 0,3 0,1-1,2 0,1 0,1-1,2 1,-14 1,3-1,2 0,2 0,1 0,1 0,2-1,-1 1,2-1,-1 0,1 0,-1 0,0 1,-1-1,0 0,-2 1,-2-1,-1 1,5-1,0 1,-3-1,0 0,-1 1,0-1,-1 1,0-1,1 1,-1-1,2 1,0-1,1 1,2-1,-5 0,2 1,2-1,0 0,2 0,0 0,0-1,1 1,-1 0,-1 0,0 0,-2 1,-1 0,-2 0,-1 0,-4 1,-2 0,15 0,-5 0,-3 0,-3 1,0 1,-2-1,1 1,2-1,2 0,-1 0,1 1,0-1,1 0,1 0,-1 0,0 1,-1-1,0 1,-2 1,9-2,1 2,-2-1,1 1,-3 0,0 0,-4 0,-2 0,13-1,-4 0,-4 1,-1 0,-3 1,4 1,-2 1,-5 1,-8-1,-2 0,-9 0,3 0,-28 0,2 0,44 7,-3-6,8 0,-4 1,6 1,4-1,-17-2,4 0,1 0,1 0,-1 0,1 0,-1 0,0 0,1 0,0 0,3-1,1 1,0 0,-1 0,-2 1,4 0,-1 2,-1-1,-3 0,9-1,-3-1,-6 1,-2 4,-7-1,-13-5,-8 2,-12 3,2-3,-10 3,-12-21,-52-18,13 13,-9-2,-10 2,10 7,-7 0,-6 1,-3 1,-2 0,-1 0,2 1,6 1,0 1,-1 0,0 1,-1 0,-2 0,-1 1,-1 0,8 1,-2 1,0 0,-2 0,0 0,-2 1,1 0,-1 0,0 1,0 0,0 0,3 1,-2 1,0-1,-1 1,0 1,0-1,0 1,1 0,1 1,2-1,1 0,2 0,-10 1,3 0,2 0,1 0,1 0,-1 0,-1 0,-2 0,1 0,-4 0,-1 0,0 0,0 0,1 0,3 0,4 0,3 0,-9 0,6 0,2 0,3 0,-2 0,-8 2,0 1,2 0,1 1,3 1,1 0,0 1,0 1,-4 2,1 1,-2 1,-2 0,4-1,-1 0,-2 0,-1 1,-2 0,12-1,-3 0,0 1,-1 0,-1 0,1-1,1 0,1 0,1-2,0 0,0 0,-1 1,1 0,-1 1,-4 1,0 2,0 0,-1 0,1 0,0 0,2-2,-4 0,1-1,1-1,0 0,1 1,-1 0,1 1,-1 1,1 0,0 0,2-1,2-1,-13 1,3-1,2-1,4 0,-7 1,4-2,8-1,6-1,9-3,8-3,29 0,65 0,-21 3,7 1,10 0,-12-2,5-2,6 1,3-1,4 0,2 0,2 0,1 0,-13 1,1 0,2 1,1-1,2 1,1 0,2 0,1-1,1 0,1 0,1 0,1-2,1 0,0 0,-12-1,1-1,1 0,1-1,2 1,0-2,1 1,0-1,1 0,1-1,0 1,1-1,0 0,0 0,0 0,0 0,1 0,-1 1,0-1,0 0,-1 0,0 1,-2 0,0 0,0 0,1 0,-1 1,0-1,0 0,0 1,0-1,1 0,-1 0,1 0,0 0,0 0,0-1,1 1,0-1,0 0,1-1,0 1,0-1,1-1,0 1,-5 0,0-1,1 0,1-1,0 1,1-1,0 0,0-1,1 1,0-1,0 0,0 0,1 0,-1 0,0-1,1 1,-1 0,0-1,-1 1,1 0,-1 0,0 0,-1 0,-1 0,1 0,-2 1,0 0,-1 0,7-1,-1 0,0 1,-1-1,0 1,-1-1,0 1,0-1,-1 1,0 0,-1 0,1 0,-1 0,0 0,0 0,0 0,1 0,-1 0,1 1,-1-1,1 1,1-1,-1 1,1-1,0 1,1-1,0 1,0 0,0-1,0 1,1 0,-1 0,0 0,-1 0,0 0,0 1,-1-1,0 1,-1-1,-1 1,0 0,-1 1,-2-1,0 1,12-2,-2 1,0-1,-1 1,-1 0,-1 1,-1-1,0 1,-1 0,-1 0,0 1,-2-1,0 2,0-1,-1 1,8 0,0 1,0 0,-1 0,-1 1,-1 1,-2-1,-2 0,-1 1,-3-1,-3 0,16-1,-4-1,-4 1,-2 0,-3 0,-1 1,9 1,-3 1,-4 1,-8-1,4 0,-10 0,-3 0,-29 0,-17 0,-41 0,-13 0,-12 0,24 0,-2 1,-6-1,-7-1,12 0,-6-1,-3 0,-4 0,-4-1,-1 1,-2-1,-2 1,1 0,0 0,13 1,0 1,-1-1,-1 1,0-1,-1 1,-1 0,-1 0,-1 0,-1 0,-1 0,0-1,-2 1,-1 0,-1-1,10 0,-1 1,-2-1,0 0,-2 0,-1 0,0 0,-2 0,0 0,0 0,-1 0,0 0,-1 0,1 0,-1 0,0-1,1 2,0-1,1 0,0 0,1 0,1 1,0-1,-1 1,1-1,-1 1,1 0,0 0,0-1,1 1,-1 0,1 0,0 0,0 0,0 0,0 0,1 1,-1-1,0 0,1 0,-1 0,0 1,1-1,-1 0,-2 1,-1-1,-1 0,0 1,0-1,-1 1,0-1,1 1,0-1,0 1,0 0,2-1,0 1,1 0,1 0,1-1,2 1,2 0,1 0,2 0,-16 1,4-1,2 0,3 0,1 1,1-1,1 1,0 0,-1 0,-1 1,-2 0,1 0,-1 0,-1 1,-1 0,0 0,0 1,0-1,2 1,1 0,2 0,2 0,2 0,-12 2,4 0,3 1,1-1,0 1,-2 0,-5 0,8-2,-2 1,-3 0,-1 1,-1-1,0 0,1 0,1 0,1 0,4-1,-2 1,2 0,1-1,2 0,0 0,-1 0,1 0,-2 0,-2 0,-1 0,0 0,0 0,0-1,0 1,0-1,1 0,1 0,0 0,0-1,0 0,0 0,1 0,1 0,0-1,-2 0,1 0,1 0,0-1,1 1,0-1,1 0,-6 1,0 0,0 0,2-1,3 1,3-2,-5 0,4-1,2-1,2 1,-5 0,2 0,6 0,3 0,8 0,9 0,17 0,65 0,-1 0,-5 0,14 0,8 0,5 0,-23 0,3 0,3 0,3 0,2 0,1 0,1 0,1 0,0 0,-9 0,1 0,0 0,0 0,2 0,0 0,1 0,1 0,2 0,1 0,1 0,2 0,-8 0,1 0,2 0,1 0,1 1,2-1,0 0,1 0,1 0,0 1,0-1,0 0,0 0,0-1,-1 1,0 0,-2 0,0-1,-1 0,1 0,-1 0,0 0,1 0,-2-1,1 1,0 0,-1-1,0 1,0-1,0 1,-1-1,1 1,-2 0,1 0,0 0,3 0,0 1,1 0,-1-1,1 1,-1 0,-1 0,0 0,0 0,-1 0,-1-1,0 1,-1 0,-2-1,0 0,8 0,1-1,-1 0,0 0,-2 0,-1 0,-2 0,-2 0,-2 0,-4 0,-3 0,18 0,-5 0,-5 0,-3 1,-4 0,10 0,-5 1,-9-2,-11-2,-9 0,-12 0,-10-16,-29-10,-6-1,15-1,-12 6,0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44.6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7649 8710,'57'0,"0"-1,0 0,1 1,-1-1,0 0,0 1,4-1,1 1,0-1,2 1,1-1,0 1,2-1,1 1,-10 0,0 0,2 0,0 0,2 0,-1 0,1 0,0 0,0 0,0 0,-1 0,0 0,0 0,0 0,0 0,0 0,0 0,1 0,-1 0,0 0,0 0,1 0,-1 0,2 0,-1 0,1 0,0 0,-1 0,1 0,-2 0,1 0,-1 0,-1 0,7 0,0 0,-2 0,1 0,-1 0,-1 0,1 0,0 0,0 0,1 0,1 0,0 0,-1 0,1 0,-1 0,-1 0,-2 0,0 0,5 0,-2 0,-1 0,-1 0,-1 0,0 0,0 0,-1 0,0 0,0 0,-1 0,-2 0,-4 0,-3 0,6 0,-5 0,-2 0,-3 0,5 0,-3 0,-5 0,-4 0,-9 0,-9 0,-17-17,-25-8,-14-6,-1-6,-5-5,3 3,-3 2,2 1,-6-8,0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3:46.2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1320 9635,'57'0,"1"0,0 0,0 0,0 0,-2 0,1 0,2 0,0 0,0 0,2 0,4 0,2 0,0 0,1 0,-2 0,-1 0,-6 0,-2 0,0 0,-1 0,2 0,0 0,7 0,2 0,0 0,0 0,-1 0,-3 0,-2 0,-3 0,0 0,0 0,4 0,-7 0,1 0,1 0,2 0,1 0,1 0,0 0,-2 0,1 0,1 0,0 0,1 0,2 0,0 0,2 0,-6 0,2 0,0 0,2 0,0 0,1 0,0 0,2 0,0 0,1 0,-9 0,1 0,1 0,0 0,1 0,1 0,0 0,0 0,0 0,1 0,0 0,0 0,0 0,-2 0,1 0,0 0,1 0,0 0,0 0,1 0,-1 0,0 0,-1 0,0 0,-1 0,-1 0,-1 0,8 0,-1 0,0 0,-1 0,-1 0,0 0,-1 0,-1 0,-1 0,-2 0,0 0,8 0,0-1,-1 1,-2 0,-2 0,-2 0,-3 0,-4 1,18 1,-5 0,-6 1,-8 0,2 1,-7 1,-2 1,-5 0,-4 5,1-6,-26 0,27-1,14-4,-10 3,2 1,-7-3,-2 0,26 6,-28-7,-13 0,-10 0,-9-14,-24-16,-6-15,0-5,9 22,1 0,-10-13,9 6,19 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01.1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22659 5480,'57'0,"0"0,-9 0,5 0,2 0,0 0,0 0,0 0,2 0,5 0,-3 0,5 0,2 0,2 0,1 0,-2 0,-8 0,0 0,0 0,1 0,0 0,2 0,1 0,-4 0,1 0,1 0,2 0,0 0,0 0,0 0,0 0,-1 0,-1 0,-1 0,-1 0,1 0,0 0,-1 0,2 0,0 0,1 0,-2 0,1 0,0 0,1 0,0 0,0 0,1 0,-1 0,1 0,-1 0,0 0,0 0,0 0,1 0,-1 0,0 0,0 0,0 0,0 0,0 0,5 0,0 0,0 0,0 0,-1 0,1 0,-1 0,-1 0,0 0,-3 0,-1 0,0 0,-1 0,1 0,-1 0,0 0,0 0,0 0,0 0,0 0,-1 0,0 0,1 0,-1 0,1 0,-1 0,1 0,1 0,0 0,1 0,0 0,-1 0,0 0,0 0,-2 0,-1 0,5 0,-2 0,-2 0,1 0,-1 0,3 0,2 0,-4 0,4 0,1 0,1 0,0 0,0 0,-2 0,-3 0,-2 0,6 0,-4 0,-2 0,0 0,1 0,3 0,-4 0,1 0,3 0,0 0,0 0,0 0,-2 0,-2 0,7 0,-2 0,-1 0,-1 0,-1 0,-1 0,4 0,-1 0,-1 0,0 0,0 0,2 0,1 0,0 0,-1 0,-3 0,3 0,-3 0,0 0,1 0,-7 0,2 0,0 0,0 0,-4 0,4 0,-1 0,-3 0,-4 0,15 3,-9 0,-17-3,-7 1,-3 9,-22-9,-3 2,-6-3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0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1364 4110,'41'-9,"-1"1,17-5,4-5,-8-6,3-5,1-2,-9 6,1-1,1-2,0-5,-10 0,0-3,0-3,1-2,0-2,0 0,0 1,0-2,1-1,0-1,0-2,0-1,0-1,-5 4,0-2,1-2,-1-1,0 0,0 0,-1 1,-2 1,0 3,7-11,-3 3,0 0,-1 2,0-1,0 0,2-2,2-2,0 0,-2 2,-4 3,-6 5,-3-3,-5 6,3-1,14-8,4 0,-4 3,-6-6,-2 5,0 12,-4 7,-14 13,-14 20,-15 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1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2531,'47'0,"-10"0,2 0,1 0,4 0,12 0,8 0,-2 0,-12 0,-1 0,3 0,12 0,3 0,-7 0,-6 0,-8 0,17 0,-47-6,-16-11,-12-15,-15-11,-9-11,11 12,-3-4,-1-5,-2-3,1 3,-1-3,-2-4,0-1,-1-3,0-1,7 10,-1-1,-1-3,-1-1,1-1,1 0,1 0,1 1,2 2,2-2,2 1,1 0,1 0,0 0,1 2,0-1,-1 2,-2-3,-2-1,0 0,0 2,3 2,4 4,5 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1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0 332,'0'-38,"0"37,0 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3.4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1526 1924,'-4'52,"0"-14,2-5,-10-33,-4-29,-8-6,1-6,7 14,6 2,2 11,7-3,-3 8,29 39,10 9,6 9,-10-6,1 3,4 1,3-5,3 1,2 1,-4-1,2 10,-3 0,1-3,1-9,1-2,-5-1,-1 7,-5-5,10 2,-30-38,-43-43,2 1,1 6,1 3,5 7,4 4,10 11,2 0,-12-10,-9-6,-2 2,-2-2,0 3,-1 0,-4-4,2 1,-10-2,21 5,12 16,11-1,-18-18,-18-10,8 2,-3-2,1 6,-1 0,3-2,1 3,-5-3,16 10,8 12,9 4,0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3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1326 1924,'0'0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4.4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 1568,'0'0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27.8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1922 1762,'40'42,"-4"-4,0 3,-10-13,-10-7,-7-9,-3-7,-2 1,-29-37,5 7,-3-4,-15-15,-1-4,5 7,2 0,3 5,5 3,5-2,9 10,10 11,4 5,12 1,0 2,15 0,-11 1,5 4,-7 0,7 0,-6 8,6 2,0 15,-6-6,6 6,-7-7,0 0,-4 0,-2-5,-7-1,-32-41,-6-8,6 2,0-3,5 6,3 2,-2-16,10 14,11 18,0 2,35-3,1 8,7 1,4-1,4 0,4 0,-4 1,3 0,2 1,-2 1,0 0,0 1,-1 0,0 0,15-2,-1 1,-7 1,0 3,-7 0,-12 1,-9-2,-13-2,-15-19,-16-2,-24-18,17 19,-36-14,1 0,21 12,-3-3,-3-1,-6-3,-1-2,-1-2,8 2,-1-2,1-1,1 3,-7-2,1 3,3 0,-9-17,7 8,4 13,31 28,21 22,14 12,12 11,6 4,-8-6,3 2,5 3,-4-7,4 2,2 1,0 1,-1-1,-5-2,-1-1,0 0,2 0,1 3,4 0,2 2,1 1,1 0,-1-1,-4-2,0 0,-2-2,-1 0,-1-2,-1 0,7 5,-2-1,-1-2,-4-3,-3-4,-3-2,-4-4,-4-2,-6-4,-4-1,-9-15,-36-30,11 3,-25-20,16 12,-1-2,-3-3,0-2,-8-8,1-2,7 6,3 1,-6-14,17 20,9 14,3 7,4 4,0-2,7-2,-1 3,6-3,-3 7,0 1,4-4,25-14,20-5,-6 3,6 0,4 5,3 0,-19 4,2-1,-2 2,12 2,-3 3,-13 0,-6 3,4 6,-21 0,-14 2,-2 7,-3 10,-6 4,0 6,-18 17,5-11,-9 16,6-17,-5-6,-1-1,-6-6,7-1,-22 9,11 0,-14 2,22-4,10-8,15-5,1-5,4-5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4:21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622 824,'5'46,"-1"-1,6 8,3-1,-1-13,2-1,3 10,-1-2,0 4,-5-14,1-1,2 9,8 7,-15-25,6-1,-12-11,3 2,-4-7,0 3,0 0,-11-3,-14-1,-23-4,13-4,-2 0,-1 0,1 0,-24 0,1 0,28-10,-5 0,20-24,9 6,8-13,0 7,0 0,6-7,17 4,10-11,-5 24,3 1,4-1,2-1,12-12,4 1,2 7,2 2,-18 4,0-2,-2 3,2 4,-2 2,-1 0,-5 4,-7 5,8 1,-14 6,0 0,-5 0,-1 0,-8 12,-1 12,-3 18,0 18,1-23,-2 1,-8 4,-3 0,4 0,-2 0,-5 1,-1-4,2 12,3-12,10-16,-3-9,4 7,0-7,11-5,-1-5,6-4,-4 0,-5-3,-3-6,0-5,-4-4,5-7,1 10,0-5,6 3,-2 2,4-7,-2 4,1 0,-3 0,-1-7,-5 5,-4-12,0 12,0 0,-6 11,0 6,-9 3,6 0,-5 11,4 23,-2 7,7-7,3 1,-4 17,6 1,0-13,6 1,30 14,-8-20,5 1,9 1,4-2,3 1,1-4,-12-11,-2-4,26 6,-28-18,-8-16,-10-14,-5-2,1-30,-10 6,2 16,-1-2,-2-4,-2 0,2 3,-2 1,-5 4,-3 1,-17-20,-9 29,-13 0,-4 5,-1 10,19 1,-1 1,-1 5,0 2,-1-2,-1 2,-8 4,0 4,13 3,2 2,-28 16,24 6,15-12,2 1,11 0,-2 3,8-5,-3 9,4-12,0 4,3-14,2-2,3-8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4:14:24.1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2512 755,'0'52,"0"0,0 0,1-7,2-1,0 0,3 23,2-4,1-21,2-6,3 3,-1-23,-12-26,8-8,0-8,30 2,19 7,-11 9,3 1,0-1,-2 0,-3-2,-3 0,21-9,-28-10,-18-6,-7-18,-10-9,0 11,0 17,0 2,-12-9,0-12,-23 16,5 10,-11 4,14 1,-1-4,-5-12,-3-4,3 5,-2-3,0 0,1-6,1 0,0 0,2 7,0 1,2 3,-5-6,4 5,-3-2,14 24,26 24,5 22,16 23,-7-19,5 6,2 0,6 6,4 1,4 4,-5-10,4 4,2 1,2 0,1 0,-4-5,1 1,1-1,1 1,-1-1,0 1,0 1,-1 0,1 1,-1-1,1-1,0 0,1-2,0 0,1-1,-1-1,-1 0,-4-2,6 9,-3-1,-2-2,0-3,9 2,-1-3,-6-5,-3 2,-6-8,10-8,-23-11,-4-28,-11 2,3-27,-9-5,0-14,0 0,0 2,0 18,-8 8,-9 7,-10 11,-1-6,-6-2,-2-14,-8-6,-6 6,8 3,1 22,18 3,3 10,11 0,-4 0,-1 4,-1 19,5 19,5 3,5 5,0-23,4-2,5-11,11-6,7-4,24-4,-15 0,6 0,7 0,8 0,1 0,-8 1,1-1,1 0,-1-1,15 0,0-1,2-5,-5-4,3-5,-2-1,-9 0,-4 0,-2-4,5-6,8-6,0-2,-8 3,2-5,-3 0,-3 3,3-3,-7 0,-1-5,-10 0,-18 11,-6 0,1-28,-12 9,-15 13,-10 1,-4 19,-5 1,-2 0,-2 2,-15-3,-2 2,0 6,-1 2,-6 3,1 1,10 2,1 2,-5 5,5 2,-4 7,4 13,27-4,-2 12,-1 2,7-8,-1 0,-12 22,14-22,1-1,-10 7,14-5,5-13,8 0,0-5,0-1,3-5,6 5,5 1,0 1,3-1,-3 0,4-7,-5 2,-4-8,-5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40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1244 2419,'57'-1,"-1"0,1 0,0 0,4 0,1 1,-1-1,-2 0,6 1,-3 0,5 0,-5 0,6 0,3 0,-3 0,-7 0,3 0,-5 0,5 0,-6 0,5 0,2 0,1 0,-2 0,-5 0,0 0,0 0,-1 0,2 0,0 0,0 0,1 0,0 0,1 0,3 0,1 0,1 0,-1 0,1 0,-10 0,0 0,1 0,-1 0,-1 0,-1 0,2 0,0 0,-2 0,-1 0,-1 0,8 1,-1-1,-2 0,-2-1,6-1,-3-2,-4 2,10 1,-3 0,-2-8,0 1,-5 6,1 1,-12-3,1-3,2 1,4 3,0 0,3-1,-2-3,2-1,1-1,-1 0,6 1,-1 0,6-1,-6 2,6 0,2-1,1 0,-1 0,-4 0,0 0,0-1,2 0,4 1,-15 2,2 0,2 0,1 0,1 0,0 0,1-1,-1 1,5-2,0 0,0 0,2 0,-1-1,1 1,0-1,0 1,-6 0,1 1,0-1,0 0,0 0,0 1,1-1,0 1,0 0,1 1,1 0,0 0,1 0,-1 1,1-1,0 1,0-1,0-1,-5 1,0-1,1 0,-1 0,1 0,0 0,0 0,0 0,0 1,0 1,0 0,0 1,0 0,1 0,-1 1,0 0,1 0,0-1,0 0,0-1,1-1,1 0,0-1,0 0,1 0,-1-1,1 1,-1 0,1 0,0 0,-4 1,0 1,0-1,1 1,-1 0,1 0,-1 0,1-1,-1 1,1 0,-2 0,6-1,-1 1,0-1,0 0,-1 0,1 1,0-1,0 0,1 1,0-1,-3 1,1-1,0 1,0 0,0-1,1 1,0 0,-1 0,1 0,-1 1,0-1,-2 1,0 1,1-1,-1 1,0 0,-1-1,1 1,0 0,0 0,0 0,0 0,0-1,0 1,0-1,0 1,0-1,0 1,0-1,0 1,0-1,0 1,0 0,-1-1,1 1,0-1,-1 1,1-1,-1 1,0-1,1 1,-1 0,0 0,-1 0,6 1,-1 0,1 0,0 0,-1 0,0 1,-1-1,0 0,-2 0,-1-1,4 0,-2-1,-1-1,-1 1,0 0,0-1,2 1,1 1,-5 0,1 1,2 0,0 0,0 0,1 0,-1 0,-1 0,0 0,-2-1,5-1,-2 0,-1-1,0 0,-1 0,2 1,2-1,3 0,-8 1,3 1,1-1,1 0,1 1,1-1,0 1,0-1,1 1,-1-1,-1 1,-6 0,1-1,-1 1,1 0,-1 0,1 0,0 0,0 0,0 0,1 0,0-1,0 0,0 0,1 0,0 0,0-1,1 0,0 1,0-1,1 0,-1 0,1 0,0 1,-1-1,1 1,-3 0,0 1,0-1,0 1,0-1,1 1,-1 0,1 0,0 0,0-1,-1 1,1 0,0 0,-1 0,1 0,0 0,0-1,0 1,0 0,0 0,0-1,0 1,0 0,0 0,0 1,0-1,1 0,-1 1,2 0,0 0,0 0,0 0,0 1,1-1,-1 1,0 0,1-1,-1 1,0 0,-1 0,0 1,0-1,2 0,-1 1,1 0,-1 0,-1 0,1 0,0 0,-1 0,0 0,0 1,0-1,0 0,0 0,3 0,0 0,1 0,-1 0,0 0,0 0,-1 0,1 0,-1 0,0 0,0 0,-1 0,3 0,-1 0,1 0,-1 0,0 0,0 0,-1 0,0 0,-2 0,1 0,-2 0,5 0,0 0,-1 0,-2 0,1 0,-2 0,1 0,-1 0,0 0,3 0,1 0,-1 0,0 0,-1 0,-1 0,-2 0,-1 0,6 0,-3-1,-1 0,-1 1,-2 1,0 0,6 2,-1 1,-1 0,-3 1,-3-1,-5-1,-2-1,-4 1,-2 2,25 9,-12 2,-9-1,5-1,-4 5,-16-9,2 1,2 6,4 3,2 1,4 2,3 2,-8-2,1 1,3 2,2 0,0-1,3 2,2 0,1 1,1 1,-5-1,2 1,0 0,1 1,0 0,0-1,3 2,0-1,0 1,1 0,0 0,2 1,-4-2,1 0,1 2,1-1,-1 0,-1-1,-1-1,2 2,-2-2,0 0,0-1,0 1,1-1,-6-3,0 0,1 0,0 0,-1-1,0-1,-3-1,10 3,-2-2,-1 0,-2-2,0 1,4 2,-1-1,-2 0,-2-2,3 0,-3-1,-7-2,-8-2,-8-2,-2-3,-19-3,-51-7,0 1,-11-1,-5 0,8 0,-5-1,-3 0,-3-1,-4 1,8 0,-4 0,-2 0,-2 0,-2 0,0 0,-1 0,0 0,9 0,0 0,0 0,-1 0,-1-1,0 1,-1 0,-1 0,0 1,-1-1,4 1,-2 0,-1 0,-1 1,0-1,-1 1,1-1,-1 1,1 0,1 0,1-1,1 1,-4 0,1 0,0 0,0 0,2 0,0 0,0 0,1 0,0 0,1 1,-7-1,0 1,2-1,1 0,-1 1,1 0,-2 0,0 0,3 1,-1 0,-2 0,1 0,0 0,0 0,2 0,1 0,3 0,-2-1,3 0,1 0,2-1,-2 1,-1-1,-3 1,-1 0,-1-1,-3 1,-1 0,-1-1,0 1,1-1,2 1,2-1,1 0,3 0,0 0,1 0,0 0,0 0,1-1,-1 0,-7 0,-1-1,1 0,0 0,0 0,0 0,0-1,2 1,0 0,1 0,0 0,-1 0,0 0,-1 0,6 0,-1 0,0 0,-1 0,0 0,1 0,-1 0,1 0,-1 0,2 0,0 0,-1 0,0 0,0 0,-2 0,0 0,-2 0,0 0,-1 0,-1 0,0 0,-1 0,0 0,0 0,1 0,-1 0,0 0,1 0,-1 0,0 0,-1 0,1 0,-1 0,-1 0,4 0,-1 0,0 0,0 0,-1 0,0 0,0 0,1 0,-1 0,0 0,1 0,0 0,0 0,0 0,-1 0,1 0,0 0,-1 0,1 0,-1 0,4 0,0 0,0 0,0 0,-1 0,1 0,-1 0,1 0,-1 0,1 0,-1 0,1 0,-1 0,1 0,-1-1,0 1,1-1,-1 1,0 0,0 0,-1 1,0 0,2 1,0 0,0 1,-1 0,0 0,0 0,0 1,0-1,-1 1,0-1,1 0,-1 0,-2-1,-1 1,-1-1,1 0,-1 0,0 0,0 0,1 0,1 1,0-1,2 1,0 0,-1 0,1 1,2 0,1-1,0 1,0 1,0-1,-2 0,0 1,-3-1,6 0,-2 0,-1 1,-1-1,0 1,-1 0,-1-1,1 1,0-1,2 1,0-1,1 0,2-1,-6 1,2-1,2-1,1 1,0-1,0 1,0-1,-2 0,0 1,-3 0,8 0,-2 0,0 0,-1 0,-1 0,0 1,-1-1,0 0,0 1,1-1,0 0,0 0,1 0,-3 1,0-1,0 0,-1 1,1-1,1 0,-1 0,1 0,1 0,0 0,1-1,0 0,-3-1,1 0,0 0,2-1,0 0,0 0,0 0,0 0,0 0,0 1,0 0,-1 1,0 0,0 0,0 0,0 0,1 0,1 0,1 0,1-1,-6 0,2-1,1 0,1 0,0-1,1 1,0 0,0 0,-6 0,0 0,0 0,0 0,2 0,0 0,2 0,-3 0,1 0,2 0,0 0,0 0,0 0,2 0,-1 0,0 0,1 1,1-2,3 1,-13-1,4-1,1 0,-5-2,13 1,-4-1,0-1,-1 0,2 0,2 1,1-2,3 1,0 0,-1-1,-4 0,3-1,-3-1,-3-1,0 0,0 0,1 1,2 2,-9 1,2 1,0 0,1 1,0-1,-2-1,0-1,0 0,2 0,2 1,-5 1,1 1,3 0,4 0,3 2,3 0,-2 0,-1-2,-3-1,0 1,1 0,-10 2,1 2,0-1,9 0,-1 0,1 0,0 0,5 0,0 0,1 0,1 0,-14 0,1 0,0 0,1 0,-1 0,-1 0,13 0,0 0,-1 0,1 0,-15 0,2 0,1 0,6 0,2 0,3 0,-6 0,7 0,-3 0,29 0,7 0,-18 0,-9 0,-8 0,-4 0,6 0,-3 0,-3 0,4 0,-4 0,1 0,4 0,-13 0,-2 0,16 0,-7 0,-3 0,1 0,4 0,1 0,3 0,1 0,-4 0,1 0,-2 0,-2 0,2 0,1 0,-5 0,1 0,2 0,2 0,-3 0,2 0,0 0,4 0,-1 0,2 0,4 0,1 0,-1 0,-2 0,-2 0,1 0,3 0,1 0,-1 0,1 0,-1 0,0 0,1 0,1 0,0 0,-17 1,0-2,17-1,-1-2,0 1,-17 3,-1-2,9-3,-2-3,3 3,-2 3,2 1,-11-4,4 0,22 6,1-2,-16-6,-2-3,-3 5,-2-3,15-2,-1-3,0 2,-15 0,1 2,5-2,1-1,7 4,1 1,2 1,2-1,7 0,0 0,1 1,1 0,-18-1,17 1,0-1,-17 0,-7-1,9-3,15 9,7-3,11 5,7 0,41 0,16 0,12 0,-10 0,5 0,6 0,3 0,-9 0,4-1,2 1,3 0,2 0,0 0,1 1,-8 0,1 0,1 1,0-1,2 1,0 1,2-1,0 1,2-1,-6 1,1 0,2 0,0 0,2 1,0-1,0 1,1-1,-2 1,0 0,-1 0,-2 0,4 0,-1 0,-1 0,-1 0,-1 0,1 1,0-1,1 1,1 1,1 0,-4 0,2 1,1 0,0 0,1 1,0 0,1 0,-2 1,1-1,-2 0,-1 0,-1 0,3 0,-1 0,-1-1,-1 1,0 0,0 0,-1 0,0 1,1-1,1 1,1 1,1 0,0 1,1 0,-1 0,0 0,0 0,0 0,-2-1,0 0,1 0,-1 0,1-1,-2 1,1-1,-2 0,0 0,-2 1,0 0,8 2,-2 0,0 1,-2-1,0 1,-2-1,-2 0,11 1,-3 0,-1 0,-2 0,0 0,-3 0,0 0,-1-1,-2 1,-2 0,1 1,-3 0,-1 0,-1-2,8 0,-1-2,-3-1,-8-2,-2-1,0 0,17-2,-1-2,1-1,0-2,-17 1,0 0,1 0,5 0,1 0,1 0,8 0,2 0,2 0,-9 1,2-1,0 0,-2-1,11-2,-2-1,2 0,-5 1,2 0,1 0,0-1,0-2,0 0,0-2,0 1,-1-1,1-1,0 1,3-1,-12 4,2 0,2 1,-1-1,0 0,-4-2,1-1,-3-1,-1-1,1 1,2 0,0 3,2 1,1 0,1 0,-2 0,0-2,4-2,-1-1,0 0,-1 0,2 1,4 1,0 2,1-1,0 1,-1-1,-2 0,-1-1,1 0,-1 1,0 0,1 0,0 1,1 1,-1 0,-1 0,-3 1,0 1,0 1,-1-1,-1 1,-2-1,-1 1,0-1,-1 1,-1 0,7-1,-1 0,-1 1,-2 0,10 1,-2 1,-2-2,-7-1,-2-1,-2 1,9 3,-5 0,-14 0,-6 0,9 0,-22 0,-7 0,-6 0,-4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03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22400 5545,'35'6,"-1"-2,17-4,14 0,-11 0,5 0,-13 0,2 0,2 0,11 0,4 0,1 0,-13 0,1 0,0 0,-3 0,3 0,-3 0,4 0,1 0,3 0,1 0,-4 0,0 3,-4 0,4 1,-2 1,4-1,0 2,0 0,-2 2,0 0,-1 1,-1 1,11 6,-1 1,0 2,-9-3,2 1,-1 0,-2 0,6 4,-2 0,1 1,-9-3,2-1,-1 1,-3 0,1 3,-2-1,1 0,3-2,1 0,-3 1,8 9,-3 0,0-1,-1 0,-5-5,-2 2,-3 4,-1 0,0-2,-2-1,-11-2,-2-1,20 12,-22-6,-9-17,-2 8,-4-10,2 2,0-4,1 4,5 1,6 6,10 3,18 2,-18-13,4-1,15 2,5-1,4-2,2-1,-14-1,1 0,1-1,4-2,2-1,-3 0,-6 0,-1 1,-1-2,21-2,-4 0,-20 0,-4 0,10 0,-4 0,-22-4,8-1,-22-8,-2-1,-8-11,0 5,0-12,0 12,0-5,-4 7,-1 4,-8 1,-8 8,-6-3,0 7,-1-3,10 0,-3 3,11-3,2 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42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5809 3784,'60'0,"-1"0,1 0,0 0,0 0,-1 0,1 0,-4 0,2 0,2 0,1 0,2 0,0 0,2 0,1 0,0 0,1 0,1 0,-6 0,1 0,0 0,2 0,0 0,1 0,0 0,1 0,1 0,0 0,0 0,1 0,0 0,0 0,-6 0,0 0,1 0,1 0,-1 0,2 0,-1 0,1 0,0 0,0 0,1 0,0 0,0 0,0 0,0 0,1 0,-1 0,-3 0,0 0,1 0,0 0,0 0,1 0,-1 0,1 0,0 0,0 0,1 0,-1 0,0 0,-1 0,1 0,0 0,-1 0,0 0,-1 0,2 0,-1 0,1 0,-1 0,0 0,-1 0,1 0,0 0,-1 0,1 0,-1 0,1 0,-1 0,1 0,-1 0,1 0,0 0,-1 0,2 0,0 0,0 0,0 0,1 0,-1 0,1 0,0 0,-1 0,0 0,0 0,0 0,-1 0,0 0,-1 0,0 0,-1 0,-1 0,5 0,-1 0,0 0,-1 0,0 0,0 0,-1 0,0 0,-2 0,1 0,-2 0,0 0,-1 0,-1 0,-1 0,9 0,-2 0,0 0,-1 0,-1 0,-1 0,-1 0,-2 0,-1 0,-1 0,-2 0,11 0,-2 0,-2 0,-2 0,-3 0,-2 0,-2 0,11 0,-5 0,-2 0,-4 0,3 0,-4 0,-1 0,-4 2,-1 1,-2 1,6 2,-5 2,-7 0,-5 0,9 5,-28-5,2-7,15 3,7-3,8-2,3 1,5 0,5 0,-8 0,4 0,3 0,1 0,2 0,-3 0,3 0,0 0,2 0,2 0,0 0,-9 0,1 0,1 0,1 0,0 0,1 0,0 0,-1 0,3 0,0 0,0 0,1 0,-1 0,1 0,0 0,0 0,3 0,-1 1,1-1,-1 1,1-1,0 0,0 0,0-2,0 0,1-2,0 0,0 0,-1 0,-1-1,0 2,-3 0,0 1,-2 2,-2 0,0 0,0-1,-2 0,1-2,2-3,-1 0,-1-2,0 0,3 0,3 1,-8 3,4-1,1 2,2-1,0 1,1-1,0 1,-1-1,-1 0,3 0,-1-1,-1 0,0 1,1-1,1 0,3 1,3-1,-13 2,1 0,3 0,1 0,2 0,0 0,1 1,0-1,0 1,-1-1,-1 1,-1 0,-2 0,9-1,-1 1,-1 0,0 0,-1 1,-1-1,1 1,-1-1,1 1,0 0,-1 1,1-1,0 1,0 0,0 0,-1 1,0-1,-1 0,0 0,-2 0,0 0,0 0,-1 0,-1 0,0 0,-1 0,-1 0,-1 0,0 0,8 0,-2 0,0 0,-1 0,-1 0,-1 0,-1 0,4 1,0 1,-2-1,-1 1,-3 0,-3 0,1 1,-3-1,-3 1,-1 0,8 3,-2 1,-6-1,-7-1,-6 1,-3 5,-13-10,-14 6,16-7,38 10,-19-5,5 0,5-1,3-2,4 0,3 0,1 1,-3 3,2 2,1 1,1-1,-1-3,0-2,1-2,0-1,0 0,1 3,-8 1,2 2,0 1,0 0,-3-1,-2-2,7-2,-3-2,-1 0,-3 1,12 2,-2 1,-7-1,-6-3,-10 0,-5 4,-17-3,-9 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51.2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27291 13553,'53'1,"0"0,0 0,0 0,7 0,3 0,3 0,3-1,2 1,-12-1,3 0,2 0,1 0,2 0,1 0,-1 0,1 0,-9 0,0 0,1 0,1 0,-1 0,2 0,0 0,0 0,1 0,0 0,0 0,1 0,1 0,1 0,0 0,0 0,0 0,0 0,0 0,-1 0,0 0,2 0,0 0,0 0,0 0,0 0,-1 0,0 0,0 0,0 0,-1 0,-1 0,0 0,1 0,-1 0,0 0,-1 0,0 0,-1 0,-2 0,0 0,2 0,-1 0,-1 0,-1 0,0 0,-2 0,1 0,0 0,5 0,2 0,-1 0,-1 0,-2 0,-2 0,-2 0,1 0,-3 0,-2 0,-1 0,0 0,12 0,1 0,-3 0,-6 0,16 0,-12 0,7 0,-46 0,-26 0,-8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52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27443 14520,'63'0,"0"0,-16 0,6 0,3 0,3 0,4 0,-10 0,3 0,2 0,2 0,2 0,1 0,2 0,1 0,-10 0,1 0,2 0,1 0,1 0,1 0,1 0,0 0,1 0,0 0,0 0,1 0,-4 0,0 0,1 0,0 0,1 0,0 0,1 0,0 0,0 0,1 0,-1 0,1 0,1 0,-1 0,0 0,0 0,1 0,0 0,1 0,0 0,0 0,0 0,0 0,0 0,1 0,-1 0,0 0,0 0,0 0,0 0,0 0,1 0,0 0,1 0,-1 0,0 0,0 0,-1 0,0 0,0 0,-2 0,0 0,-2 0,0 0,3 0,-1 0,0 0,-2 0,0 0,-1 0,-1 0,0 0,0 0,-1 0,0 0,-1 0,7 0,2 0,-1 0,0 0,0 0,-3 0,-1 0,-4 0,-3 0,-4 0,23 0,-8 0,-5 0,-2 0,12 0,-4 0,-14 0,-2 0,-32 0,-34 0,-15 0,9 0,-2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54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29339 15389,'59'0,"-1"0,1 0,-1 0,3 0,3 0,2 0,3 0,3 0,-14 0,3 0,1 0,2 0,1 0,2 0,-1 0,0 0,-1 0,0 0,2 0,0 0,0 0,1 0,-1 0,0 0,0 0,0 0,1 0,-1 0,1 0,0 0,-1 0,-2 0,0 0,-2 0,5 0,0 0,-2 0,-1 0,-2 0,0 0,-1 0,2 0,1 0,-1 0,-3 0,-4 0,-6 0,9 0,-8 0,-1 0,1 0,-2 0,-8 0,4 0,-10 0,-48 0,-31 0,12 0,-6 0,-14 0,-7 0,-5 0,12-1,-1 1,-4 0,-2 0,-5 1,11-1,-2 2,-3-1,-2 1,-1-1,-3 1,0 0,-2 0,0 0,4 0,-3 0,0-1,-2 1,-2 0,0 0,0 0,-1 0,0 0,1 0,0 1,1 0,2-1,0 2,0-1,0 1,1 0,-1-1,0 1,1 0,-2 0,1-1,-1 1,-1-1,2-1,-1 0,-1 0,-1 0,0 0,0-1,0 1,0 0,1 0,1-1,1 2,1-1,1 1,-5 1,1 0,3 0,0 1,1-1,0 1,-1 0,-1 0,-2-1,-2 1,9-2,-2 1,-1-1,-2 1,0-1,-1 1,0-1,-1 0,1 1,0-1,0 1,1-1,1 1,1-1,-4 1,0 0,2 0,-1 1,1-1,1 0,-1 0,1 0,0 0,-1 1,0-1,-1 0,3-1,0 1,-2 0,1 0,-1 0,0 0,1 0,0 0,1 0,1-1,1 0,2 0,1 0,-8 0,0-1,2 0,1 0,2 0,1 0,3-1,2 0,2 0,-12 0,4-1,3-1,3 1,2 0,-17 0,5 0,8 0,8 0,11 0,18 0,62 0,27 0,-25 1,5-2,-2-2,8-1,6-2,3 0,-2 0,-6 1,0-1,2 0,0 0,3-1,2 0,-4 0,2 0,2-1,2-1,0 1,2-1,1 1,1 0,-11 1,3 0,0 0,2 1,0-1,1 0,0 0,0 1,0-1,-1 0,0 0,-2 1,1-1,-1 0,1 1,-1-1,0 0,0 1,0-1,-1 0,0 1,-1-1,9-1,0 1,-1-1,-1 1,1-1,-2 0,0 1,-1-1,-1 1,2-1,0 0,-1-1,0 1,-2 0,-2 0,-2 1,-3 0,9-2,-4 1,-2 0,-3 0,-1 1,4 0,-2 0,-3 0,-6 1,8-1,-10 2,-3 4,-29-3,4 4,20 0,-4-3,4-1,26-1,4-2,-5-2,2-1,-10 3,3 0,-3-1,2-2,-4 1,1 4,-5 0,7-2,-27 7,-19-3,-5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58.4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28580 5921,'63'0,"1"-1,0 1,0-1,0 1,-1-1,1 1,0-1,-4 1,3 0,1 0,2-1,2 1,0 0,1-1,-1 1,1 0,-1 0,-2 0,-1 0,0-1,-2 1,0 0,-2 0,0 0,1 0,0 0,2 0,1 0,3 0,2 1,-13-1,2 0,2 0,1 0,2 0,1 0,1 0,1 0,-1 0,1 0,0 0,-1 0,-1 0,-1 0,-2 0,-1 0,-2 0,-3 0,14 0,-3 0,-2 0,-1 0,-2 0,-1 0,0 0,0 0,0 0,1 0,1 0,4 0,2 0,2 0,0 0,1 0,-2 0,-2 0,-2 0,-3 0,-5 0,-5 0,11 0,-7 0,-4 0,-3 0,-2 0,12 0,-5 0,-10 0,2 0,-38 0,-9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6:59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29219 6314,'51'1,"-1"0,0-1,0 1,1 0,0-1,3 1,1-1,3 1,-2 1,3-1,1 1,3 0,-1 0,0 1,-2 0,5 0,-1 1,0 0,0 1,0 0,1 1,-7-1,3 1,0 0,-1 0,-1 1,-3-1,-4 1,11 2,-5 0,-2 0,-2 0,12 0,-2-1,-10-1,-15 0,-7-3,10-3,-32 6,1-6,1 2,16-3,22 0,-12 0,5 0,-30 0,-4 3,-5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00.3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31683 6494,'65'0,"0"0,-17 0,2 0,-3 0,6 0,-2 0,-1 0,-6 0,0 0,-23 0,-12 0,-5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02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28323 7241,'62'-1,"0"-1,1 0,-10 0,3 1,0 0,0 0,4 1,1 0,0 0,2 0,-8 0,2 0,0 0,0 0,-3 0,3 0,-2 0,-1 0,0 0,14 0,-1 0,-3 0,-12 0,-3 0,-4 0,-4 0,-4 0,13 0,1 0,6 0,-13 0,2 0,0 0,5 0,-3 0,8 0,3 0,1 0,-4 0,3 0,0 1,3-1,0-1,-1 0,1 0,1-1,2 0,-1 0,1 0,-7 0,1 1,1-1,0 0,-1 0,-1-1,-2-1,13-1,-2-2,-2-1,-1 0,-2 1,3 1,-2 0,-3 0,-3-1,0-1,-3-1,-7 3,-5 1,-8 3,-1 2,-15 0,-6 0,3 0,15 0,8 0,0-4,5-1,6 4,4 0,-7-4,2-2,-2 2,14 3,-3 2,-9-5,-5 1,1 4,-24 0,-11 0,-5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03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28015 7868,'56'0,"0"0,0 0,-1 0,1 0,0 0,-1 0,0 0,0 0,2 0,1 0,2 0,1 0,0 0,2 0,3 0,0 0,2 0,0 0,0 0,0 0,-1 0,-6 0,0 0,0 0,0 0,0 0,0 0,0 0,1 0,0 0,0 0,3 0,2 0,0 0,1 0,0 0,-1 0,0 0,-2 0,-1 0,-2 0,1 0,-1 0,-2 0,-1 0,0 0,-2 0,0 0,-1 0,12 0,0 0,-2 0,-1 0,-4 0,-5 0,1 0,-6 0,-2 0,-1 0,7 0,-3 0,-5 0,-5 0,-7 0,0 0,-8 0,-3 0,14 0,27 0,-24 0,2 0,10 0,1 0,-5 0,0 0,6 0,-3 0,-17 0,-2 0,20 0,-28 4,-40-3,-9 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04.6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28463 4829,'60'0,"0"0,-1 0,1 0,0 0,-1 0,0 0,2 0,1 0,3 0,1 0,2 0,2 0,0 0,3 0,-15 0,2 0,2 0,0 0,2 0,1 0,0 0,1 0,1 0,-1 0,0 0,0 0,0 0,-1 0,1 0,0 0,-1 0,1 0,0 0,0 0,0 0,0 0,0 0,1 0,-1 0,1 0,1 0,-1 0,-4 0,0 0,1 0,1 0,0 0,1 0,-1 0,1 0,-1 0,-1 0,0 0,-1 0,-2 0,0 0,-2 0,-2 0,15 0,-3 0,-1 0,-2 0,-1 0,-1 0,-1 0,1 0,-1 0,1 0,5 0,1 0,2 0,-2 0,0 0,-3 0,-3 0,-5 0,-4 0,14 0,-6 0,-6 0,-6 0,27 0,-36 0,-49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7:53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1622 4945,'64'0,"-1"0,1 0,-1 0,1 0,-6 0,-1 0,0 0,3 0,5 0,-12 0,3 0,2 0,3 0,1 0,1 0,1 0,0 0,-1 0,-1 0,1 0,-1 0,1 0,1 0,1 0,0 0,2 0,1 0,2 0,-9 0,2 0,0 0,2 0,0 0,1 0,1 0,1 0,-1 0,2 0,-1 0,1 0,-1 0,1 0,-6 0,1 0,0 0,1 0,0 0,0 0,0 0,1 0,0 0,0 0,0 0,0 0,0 0,1 0,-1 0,1 0,-2 0,1 0,-1 0,1 0,1 0,-1 0,1 0,-1 0,1 0,0 0,-1 0,1 0,-1 0,0 0,0 0,-1 0,0 0,2 0,-1 0,0 0,0 0,0 0,0 0,0 0,-1 0,0 0,1 0,-1 0,0 0,0 0,-1 0,1 0,0 0,2 0,0 0,0 0,0 0,0 0,0-1,0 1,-1 0,1 0,-1 0,0 0,-1 0,0 0,0 1,-1-1,1 1,-1 0,1 0,-1 0,-1 0,1 0,-1 1,0-1,-1 0,0 1,-1-1,-1 1,0-1,-1 1,5 0,-1-1,-1 1,0-1,-2 1,1 0,-2-1,1 1,0 0,0 1,1 0,6 0,1 0,1 1,-1 0,1 0,-2 0,0 0,-2 1,-2 0,-2-1,7 3,-3 0,-2 0,-1 0,-1 0,1 0,1-2,-5 0,2-2,0 0,0 0,0-1,-1 1,-3 0,-1 1,14 3,-4 1,-1 1,-1-2,-1-2,-3-2,0-3,-1-1,-2 1,-2 1,13 2,-4 1,0-1,-13-3,1 0,0 0,-2 0,10 0,-2 0,0 0,-5 0,-2 0,3 0,11 0,2 0,1 0,-3 0,0 0,2 0,-6 0,3 0,0 0,0 0,-1 0,0 0,1 0,-1 0,4 0,1 0,-1 0,-1 0,-7 0,-1 0,0 0,1 0,7 0,2 0,0 0,-2 0,-7 0,-1 0,-1 0,3 0,6 0,1 0,1 0,-2 0,-4 0,-1 0,0 0,2 0,4 0,1 0,1 0,-3 0,-6 0,-2 0,-1 0,-2 0,10 0,-2 0,-5 0,5 0,-8 0,1 0,-27 0,-16 0,-7 0,-2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04.9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25898 10976,'61'1,"0"1,1-1,-1 0,4 0,-2 0,6 0,-17 0,5-1,1 0,3 0,1-1,-1 1,-4 0,0 0,1 0,1 0,1 0,1 0,2 0,-6 0,1 0,1 0,1 0,1 0,0 0,1 0,1 0,0 0,-1 0,2 0,1 0,1 0,-1 0,2 0,-1 0,-1 0,0 0,-1 0,4 0,-1 0,0 0,-1 0,0 0,0 0,0 0,-1 0,1 0,-3 0,0 0,0 0,0 0,0 0,-1 0,0 0,1 0,-1 0,-1 0,1 0,-1 0,0 0,0 0,0 0,0 0,-1 0,0 0,3 0,0 0,-1 0,0 0,-1 0,1 0,1 0,1 0,-4 0,1 1,1-1,0 1,0-1,0 1,0-2,-1 1,1-2,-3 0,1 0,-1-2,0 1,-1-1,1 0,0 1,1-1,-1 1,3 0,0 1,1 0,-1 0,1 0,-1-1,0 1,-2-1,-2 0,7-1,-2-1,-1 0,0 0,-2 0,1 0,0 1,-2 1,1 0,0 1,0 0,-2 0,-2 1,-2 0,5 0,-2 1,-3 0,-1 0,0 1,7-1,-1 0,-1 0,-3 0,5 0,-2 0,-4 0,3 0,-6 0,11 0,-35 0,-27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11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26575 7621,'63'0,"0"0,-15 0,4 0,2 0,4 0,0 0,4 0,1 0,4 0,1 0,-7 0,2 0,1 0,2 0,2 0,0 0,1 0,-9 0,1 0,2 0,0 0,1 0,-1 0,0 0,0 0,-2 0,2 0,-1 0,0 0,-1 0,0 0,0 0,1 0,0 0,4 0,1 0,2 0,-1 0,-1 0,0 0,-3 0,-1 0,4 0,-2 0,-1 0,-2 0,1 0,0 0,2 0,1 0,-1 0,0 0,-1 0,-3 0,2 0,-2 0,-2 0,-2 0,-3 0,13 0,-6 0,-2 0,-10 0,-2 0,-7 0,15 0,-23 0,-20 0,8 0,-4 0,32 0,-6 0,7 0,-3 0,4 0,5 0,-4 2,4 0,3 1,1 1,0 0,6 1,0 0,2 1,-1 1,1 0,-11-1,0 1,-1-1,1 2,0-1,0 0,11 1,2 0,-2 1,-2-1,-5 1,7 5,-6-1,-1-1,-5-6,-2-3,-6 3,-10 5,-6-2,-3-8,-16 2,-4-3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13.3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26174 8590,'50'0,"0"0,0 0,12 0,3 0,1 0,-16 0,0 0,1 0,1 0,8 0,2 0,-1 0,-2 0,4 0,-3 0,1 0,-7 0,3 0,-1 0,-2 0,6 0,-1 0,1 0,-9 0,2 0,0 0,-2 0,8 0,-3 0,2 0,3 0,2 0,-2 0,-3 0,-1 0,1 0,4 0,1 0,1 0,-13 0,0 0,0 0,1 0,0 0,1 0,-1 0,0 0,1 0,0 0,-1 0,-1 0,14 0,-2 0,-1 0,-5 0,-1 0,-1 0,2 0,0 0,-2 0,-2 0,-1 0,0 0,4 0,1 0,-1 0,1 0,1 0,-4 0,7 0,1 0,-5 0,4 0,-3 0,-11 0,-2 0,2 0,2 0,2 0,2 0,-1 0,1 0,-1 0,0 0,1 0,-1 0,1 0,0 0,-2 0,9 0,-1 0,-2 0,-7 0,-2 0,-4 0,-1 0,-5 0,19 0,-36 0,-18-6,-7-1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14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26739 9241,'52'0,"0"0,0 0,9 0,6 0,1 0,-3 0,-10 0,-3 0,3 0,4 0,-6 0,4 0,3 0,2 0,1 0,-2 0,-3 0,2 0,-1 0,-1 0,0 0,0 0,1 0,1 0,-1 0,1 0,0 0,1 0,-1 0,3 0,3 0,0 0,-2 0,-5 0,-5 0,6 0,-7 0,0 0,8 0,1 0,-13 0,-3 0,-15 0,-22 0,-5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7:18.7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18475 5840,'59'0,"0"0,1 0,-4 0,5 0,2 0,3 0,0 0,-6 0,1 0,1 0,2 0,2 0,4 0,-14 0,3 0,3 0,0 0,3 0,0 0,0 0,0 0,0 0,-2 0,1 0,0 0,0 0,0 0,1 0,-1 0,0 0,0 0,0 0,0 0,0 0,1 0,-1 0,1 0,0 0,-1 0,0 0,-1 0,-1 0,0 0,7 0,-1 0,0 0,-1 0,-1 0,-1 0,-2 0,0 0,7 0,-1 0,-1 0,-2 0,-2 0,-2 0,-3 0,-1 0,-3 0,-2 0,-2 0,14 0,-5 0,-8 0,-14 0,-8 0,-2 0,-16 0,-2 0,49 0,-19 0,7 0,1 0,5 0,1 0,8 0,2 0,-1 0,-2 0,-2 0,-2 0,-9 0,-2 0,-2 0,13 0,-9 0,-4 0,0 0,-23 4,-15-3,-35 8,-37-7,17-1,-9 1,-6 0,8-2,-4 0,-4-1,-5 1,-5 1,21 1,-4 1,-3 0,-2 0,-2 1,-2 1,-1-1,0 1,0-1,-1 1,2-1,7-1,0 1,-1-1,1 1,-1-1,0 0,-1 1,0 0,-1-1,-1 1,-1 1,-2-1,0 1,6-1,-1 0,-2 1,-1 0,-1 0,-1 1,-1-1,0 0,0 1,-1 0,1-1,0 1,1-1,1 1,1-1,1 1,1-1,2 0,-7 1,1-1,2 0,1 1,1-1,1 0,0 1,0-1,0 0,-1 0,-1 1,-1-1,-1 1,3-1,-2 1,-1-1,-1 1,-1 0,-1 0,0 0,0 0,1 0,0-1,2 1,0-1,3 0,2 0,2 0,3-1,-18 1,4-1,4-1,2 0,1 1,0-1,-1 1,-2 0,0 1,-3 1,-2 0,0 1,1 0,2-1,4-1,4 0,5-2,-12-1,8-2,4 0,4 1,-4 3,5 1,13-3,15-2,67 0,-14 0,5 0,12 0,7 0,4 0,-7 0,1 0,4 0,4 0,-10 0,4 0,2 0,2 0,1 0,-2 0,-3 0,2 0,-3 0,-1 0,1 0,3 0,5 0,-6 0,4 0,3 0,2 0,1 0,2 0,-1 0,-2 0,-1 0,-3 0,3 0,-2 0,-2 0,-1 0,1 0,-1 0,2 0,2 0,0 0,1 0,1 0,1 0,0 0,0 0,0 0,-1 0,-2 0,3 1,1-1,0 0,-2 0,0 1,-3-1,-1-1,-4 0,11 0,-4-2,-3 0,-1 1,-1 0,8 1,-1 1,-3 0,-7-2,-6-2,-5 0,-6 0,18 4,-26 0,-19 0,10 0,6 0,22 0,11 0,-26 0,0 0,15 0,-2 0,-26 0,-3 0,-8 0,27-8,15-4,-5 7,5 0,6-1,-11-1,3-1,4-1,2 0,1 0,0 0,-5 2,3 0,0 1,0-1,1 1,0 0,-1-1,1 0,-1 0,1 1,0-1,0 0,-1 0,-1 0,6 0,1-1,-1 1,-1 0,-2 0,-3 1,8-1,-2 1,-4 0,-3 0,2 2,-3-1,-7 1,-2-3,-8 1,-10 5,-14-3,-9 1,-36-23,12 6,-18-9,27 18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08.0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14550 9211,'61'-1,"0"1,0-1,0 1,0-1,1 1,-1-1,0 1,0-1,5 1,-2-1,0 1,0-1,1 1,2-1,2 1,4 0,-17-1,4 1,1 0,2 0,2 0,0 0,1 0,1 0,-1 0,-1 0,0 0,-3 0,-1 0,-2 1,7-1,-2 0,-3 0,-1 0,0 0,-1 0,1 0,2 0,1 0,3 0,-4 0,2 0,2 0,2 0,0 0,1 0,0 0,0 0,0 0,-2 0,0 0,-3 0,-1 0,3 0,-1 0,-2 0,-1 0,0 0,-1 0,0 0,1 0,1 0,3 0,-5 0,1 0,2 0,1 0,0 0,1 0,-1 0,0 0,-2 0,0 0,-2 0,-2 0,6 0,-2 0,-1 0,-2 0,0 0,-1 0,0 0,0 0,0 0,4 0,1 0,-1 0,0 0,-1 0,-1 0,-4 0,-2 0,9 0,-4 0,-2 0,-3 0,-1 0,4 0,-1 1,-3-1,-5-1,19-5,-13 0,-15 4,-24-13,-43 11,-27 6,-5 0,10-3,-3 0,-5 0,-7 0,14 1,-5 0,-5 0,-3 0,-1 0,-2 0,2 0,0 0,4 0,-2 0,2 0,0 0,1 0,-1 0,0 0,-2 0,-2 0,1 0,-1 0,-2 0,-2 0,0 0,0 0,0 0,2 0,0 0,3 0,-5 0,3 0,2 0,0 0,0 0,-1 0,-3 0,-4 0,14 0,-1 0,-2 0,-2 0,0 0,-2 0,0 0,-1 0,1 0,-1 0,1 0,0 0,2 0,-5 0,1 0,-1 0,1 0,0 0,0 0,0 0,-1 0,1 0,-1 0,0 0,0 0,2 0,0 0,-1 0,-1 0,1 0,0 0,-1 0,1 0,0 0,0 0,2 0,0 0,0 0,-4 0,-1 0,1 0,-1 0,1 0,1 0,2 0,1 0,1 0,3 0,3 0,-8 0,3 0,3 0,2 0,1 0,1 0,1 0,-12 0,1 0,2 0,4 0,8 0,-31 3,38-6,60-7,20 2,15-1,9 1,-7 0,6 1,6-1,3 0,4 0,1-2,-19 3,2 0,2-1,2-1,1 1,1-1,2 0,0 1,1-1,0 1,1 0,-5 1,0 0,1 1,0-1,2 1,0-1,1 1,0 0,1 0,0 0,0 0,1-1,1 1,-1 0,-6 1,2-1,0 0,1 1,0-1,1 0,0 0,1 1,-1-1,1 1,-1-1,-1 1,1 0,-2 0,0 0,-1 1,-1 0,4-1,0 1,-1 0,0 0,-1 1,-1-1,0 1,0 0,-1-1,1 2,-1-1,-1 0,1 0,-1 1,7-1,1 1,0 0,1-1,-1 1,-1 1,0-1,-3 0,-1 1,-2 0,-4 0,-2 0,14 0,-6 1,-4 0,-1 1,1-1,4 0,-3 0,2 0,2 0,0 0,1 0,-3 0,-3 0,-4 0,5 0,-5 0,-3 0,1 0,4 0,2 0,5 0,2 0,-2 0,-4 0,-5 0,13 0,-8 0,-7 0,-6 0,-9 0,-7 4,-13-3,0 3,14-4,3 6,1-5,-4 8,-19-8,-4 6,-67-6,21 5,-11 2,7-4,-11 0,-8-1,-5 0,-3-1,-1 1,1 0,4 1,3-1,2 1,0 0,-1 0,-1 0,-2 0,-3 0,-5 0,15-1,-3 1,-3-1,-2 0,-2 1,-1-1,-1 1,-2-1,1 0,-1 0,1 1,0-2,1 1,1 0,2-1,1 0,0 0,0 0,0-1,1 1,0-1,0 0,1 1,-1-1,1 0,0 0,0 0,0 0,0 1,-2 0,-1-1,0 1,0 0,1 0,-1 0,1 0,1-1,0 1,1-1,1 1,1-1,1 0,-13-1,0 1,1-1,1 0,2 0,2-1,3 1,2 0,4 0,-11 0,4 0,4 0,4 0,5 0,-3 0,6 0,9 0,-9 0,89 9,29 7,-21 4,2 4,7 3,-11-7,5 1,3 1,1 2,-1-1,-3 2,2 2,-3 1,-1 1,2 1,5 2,-8-6,3 2,3 2,1-1,0 1,0-1,-2-2,-2-2,5 1,-4-2,0-2,-1 0,3 1,3 1,-2 1,3 0,2 2,2 0,0-1,-1-1,-1-1,-3-2,8-1,-2-1,-1-3,0 0,-1-1,0 1,-3 1,1-1,-1 0,0 0,-3-1,-1-1,14 2,-2-2,-4-1,-5-1,-7 0,-5-2,-3 0,4 1,-10 0,-13 4,-16-4,-53-6,-3 1,-16 3,-9 1,1-3,15-3,-2-1,-1-2,-3 1,-3 0,-4 1,14 0,-3 0,-3 1,-2 0,-2 0,-1 1,0-1,0 0,1 0,2-1,1-1,1 0,1 0,1-1,0 0,1-1,0 0,-1 1,1-1,-2 1,0-1,-4 1,-2 0,-2 1,0-1,0 0,2 0,0 0,3 0,4-1,3 0,-7 0,5-1,3 0,2 0,1 0,0-1,-19 1,0 0,6 0,13 0,16 0,6 0,-17 0,63 0,47 0,-11-5,9-3,7-2,-9 2,5-2,4 0,2-1,3 1,-16 2,2 0,1 0,2-1,1 1,1 0,1-1,0 0,-4 1,1-1,2 0,0 0,1 0,1 0,-1 0,0 1,-1 0,-1 0,2 1,-1 1,-1 0,0 0,0 0,0 1,1 0,0 0,2 1,-1-1,2 1,1 0,1 0,0 1,-1-1,0 1,-2 0,-3-1,-2 1,6-1,-3 1,-2-1,-1 0,-1 1,0 0,0 1,1 1,1 0,0 1,0 0,-3 0,-2 0,-5-1,10-2,-5-1,-4 0,-5 2,9 1,-9 2,9-1,-37-4,5 3,-19-6,-1 3,-4-8,0 3,-22-5,-31 0,-19 2,16 2,-6 1,-6-1,-6 0,18 3,-5-1,-4 1,-1 0,-3-1,-1-1,1 1,0-2,9 1,-1-1,0 0,-1-1,0 0,-1 0,0 0,1 1,-1-1,1 1,0 0,-1 1,0 0,0 0,0 0,0 0,1 0,0-1,2 1,1-1,-9-2,1-1,0 0,1-1,2 1,2 0,4 1,2 1,-3-2,3 2,3 0,3 0,3 2,-15-3,5 2,11 1,-3-4,37 7,55 2,-2 2,11-2,6-1,-3 0,4-1,5-1,3 0,1 0,-12 1,1 0,2-1,2 1,1-1,2 0,0 1,1 0,-2 0,1 0,2 0,2 0,0 1,0-1,0 1,-1-1,0 1,-2 1,0-1,0 0,-1 1,0 0,-1 0,0 0,0 0,0 0,1 1,-1-1,2 0,1 0,-1 1,0-1,-2 1,-1 0,-4 0,-2 2,15-1,-4 2,-4 0,-3 0,-2-1,-1-2,-3 0,-4-1,-4 2,17 2,-21 0,-37 0,-30 0,-13 3,-14 1,-3 2,4 0,-2 1,-5 0,-3 1,3-1,-3 1,-4 0,-2 0,-1 1,1-1,4 1,-1-1,-1 1,0 1,-1-2,1 1,0-1,3 0,1-1,0-1,0 1,0-1,-2 0,-1 1,6-2,-1 1,-2-1,0 1,0-1,0 0,0 0,2-1,2-1,-4 0,1 0,2-2,1 0,-2 1,0-1,-4 2,5-1,-3 1,-1 0,-2 1,1-1,-1 1,2-1,1 0,2-1,-3 0,1 0,1 0,1-1,1 1,0-1,-1 1,-1 1,0-1,-1 0,1 1,1 0,3-1,2 0,-15 1,4-1,2 0,3 0,-7-2,2-1,9 2,10 0,9 1,4 2,37 1,25 1,15 1,4 1,7 0,9 1,-14-3,6 1,3-1,4 1,3 0,1 1,0 1,-8 0,2 1,1 0,1 2,2-1,0 1,2 0,0-1,1 0,0-1,-8-2,0 0,2-1,0-1,0 1,2-1,-1 1,1-1,0 0,0 1,0 0,0 0,-1 1,2 1,0 0,1 0,1 1,-1 0,1 1,-1-1,0 0,-1-1,-1 1,-1-2,-1 0,-1-1,4 0,-1-1,-1-1,-1-1,-1 0,-1 0,0 0,-1 0,-1-1,0 1,8 1,1 0,-1 0,0 0,-3 0,-2-1,-4-1,-4-1,12-1,-7-1,-3 0,-1-1,10 1,-3 0,-9 0,-13 0,-10 0,-7 0,-58 0,-10 0,-9 0,-12 0,10-1,-5 1,-7 1,15 2,-4 2,-3 0,-3 1,-1 0,-1 0,8-2,0 1,-2 0,-2-1,0 1,-1 0,-2 1,-1 0,7 0,-2 0,-1 0,-2 1,0 1,-1-1,0 0,1 0,1 0,1 0,2-1,-3 0,1 0,1 0,0 0,2-1,-1 1,1-1,-1 0,-1 1,-2 0,-1 0,-2 0,1 1,0-1,2 0,3-1,3 0,4-1,-21 0,8-1,4 0,2 0,-13 2,4 0,21-2,26-3,53-8,40-7,7-3,-29 7,5-2,4-1,2 0,2-1,0 1,-1 0,-4 1,1 1,0 0,1-1,1 1,1 0,1-1,1-1,-4 1,3 0,1-1,0-1,2 1,-1-1,0 1,-1 1,-1 0,-2 1,3-1,-2 2,-1 0,0 0,-1 1,0 0,2-1,1 0,0 0,1 0,0-1,1 1,1-1,-1 1,0 0,0 0,-2 1,4 1,0 0,-1 0,0 1,-1 1,0-1,-1 0,0 0,3-2,0 0,0 0,-1 0,-2 1,-2 1,-2 1,6 0,-1 2,-3 0,-4 1,-5 0,2-1,-5 1,-10 0,1-1,-25 2,-14-1,-38 0,3 3,-6-1,-10 2,-8-1,-6 2,10 1,-5 1,-3 0,0 0,0 1,1-1,0 1,-1-1,-2 2,-5 0,11 0,-4 0,-2 2,-2-1,-1 1,2 0,1-1,4 0,-6 0,3 0,1 0,0-1,1 0,-3 1,4-1,-3 0,0 0,0 0,2 0,2-1,5 0,-12 1,4 0,5-1,3-1,-1-3,5 0,14 2,18 5,56-7,5 0,6 0,-1 0,1 0,2-4,-4 1,10 1,-23-5,-26 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10.3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15017 12033,'61'0,"0"0,0 0,0 0,0 0,0 0,0 0,-4 0,0 0,1 0,0 0,2 0,0 0,0 0,2 0,0 0,-3 0,0 0,0 0,2 0,0 0,1 0,0 0,1 0,-1 0,1 0,1 0,-2 0,0 0,1 0,0 0,1 0,0 0,0 0,1 0,-1 0,1 0,-1 0,1 0,1 0,0 0,1 0,1 0,-1 0,0 0,0 0,0 0,0 0,-1 0,0 0,-1 0,1 0,0 0,0 0,0 0,-1 0,-1 0,0 0,0 0,-2 0,-1 0,-1 0,10 0,-1 0,-2 0,0 0,-2 0,-2 0,-1 0,-3 0,3 0,-1 0,-2 0,-3 0,-4 0,-4 0,8 0,-7 0,-5 0,-2 0,-4 0,16 0,-22 0,-32 0,-38 0,6 0,-5 0,-14 0,-6 0,8 0,-3-1,-6 2,7 1,-4 1,-3 0,-3 0,-3-1,11-1,-3-1,-1 0,-2 0,-2 0,-2 0,0 1,-2 0,5 1,0 1,-2 0,-2 0,0 0,-2 1,0-1,-1 1,0-1,-1-1,-1 1,9-2,-1 0,-1-1,0 0,-1 0,-1 0,1 0,-2 0,1 0,-1 0,0 0,1 0,-1 1,0 0,2 1,-1 0,0 0,0 1,0 0,-1 0,0 0,1 0,-1 0,0 0,1 0,0 0,0-1,0 0,1 0,-2-1,0 0,-1-1,0 0,0 0,1 0,0 0,0 0,1-1,1 1,2 1,0-1,2 1,2 1,-13 0,4 1,0 1,3 0,1 0,0 0,1 0,-1-1,1-1,-8 0,-1-2,-1 0,1 0,2 0,4 0,6 0,5 1,-14 3,10 0,-2 0,0-3,-4-1,3-1,10 1,5 0,11 0,11 0,77-9,-13 5,7 0,6-1,-3-2,4 0,5-2,2 1,3-1,-5 2,2 0,2 0,2 0,2 0,2-1,2 1,-16 0,1 1,2-1,1 0,1 0,0 0,2 1,-1-1,2 0,-1 1,0 0,-1 0,1 1,1 0,0 0,0 0,1 1,0-1,0 1,1-1,-1 0,2 0,-1 0,-5-1,0 1,1 0,1-1,-1 0,1 0,0 0,0 1,0-1,0 0,0 0,0 1,-1-1,0 1,4 0,-1 0,0 0,0 1,0-1,0 0,0 1,0 0,-1-1,0 0,0 0,0 0,-1 0,3-1,0-1,0 1,0-1,1 0,-2 0,0 0,-1 0,-1 1,-2-1,-1 1,-2 1,9-2,-2 2,-3 0,-2 0,0 0,0 0,0-1,2 0,3-1,3-1,0-1,0 0,-1 1,-3 0,-3 2,-6 1,11 2,-8 2,-1 1,2-3,0-3,2-2,0-1,-2 1,-6 3,5 3,-6 3,-7-2,-7-4,-7 1,0 4,-18 0,-79 0,27 0,-6 0,0 0,-10 0,-4 0,-1 0,4 0,-2 0,2 0,0 0,-5 0,6 0,-5 0,-1 0,-1 0,1 0,3 0,-3 0,4 0,0-1,-3 1,-4 1,7 0,-4 1,-2 0,-2 1,-1-1,0 1,2-1,2-1,1 0,1 0,1-1,1 0,-1 1,-2-1,-2 1,4 1,-3-1,-1 1,-2 0,1 0,0 0,2 0,3 0,3-1,-15 2,4-1,2 0,4 0,0-1,-2 0,0-1,5 0,7 2,-7 5,13 0,6-6,30 3,40-3,27-2,-3 0,7 1,8 1,-16 0,6 2,3-1,2 1,0 1,-2-1,-3 0,-2-1,1 1,1 0,2 1,4 1,-6 1,5 1,2 0,2 2,1-1,-1 1,-1 0,-3 0,-3-1,7 1,-3-1,-3 0,0 1,1 0,3 1,-5 0,2 1,2 1,1 0,-1 0,-2 0,-4 0,-3-2,3 1,-2-1,-4-1,-3 1,-1 0,16 4,-5 1,-7-2,-7 0,-10-3,-9-4,-22-2,-2-4,-7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22.3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13256 1778,'63'0,"0"0,0 0,0 0,0 0,-1 0,-1 0,2 0,1 0,3 0,1 0,-10 0,2 0,1 0,2 0,0 0,2 0,-1 0,1 0,0 0,-3 0,0 0,1 0,0 0,0 0,1 0,0 0,1 0,0 0,0 0,-1 0,1 0,1 0,0 0,1 0,0 0,0 0,-1 0,0 0,0 0,-1 0,3 0,0 0,-1 0,1 0,-1 0,-1 0,0 0,0 0,-1 0,-2 0,2 0,-1 0,-1 0,0 0,0 0,-2 0,-1 0,-1 0,-2 0,13 0,-1 0,-2 0,-2 0,-2 0,-2 0,-1 0,-1 0,-3 0,-1 0,-4 0,12 0,-4 0,3 0,-7 0,4 0,-1 0,-2 0,6 0,-2 0,1 0,4 2,1 1,-2-1,-7-1,-2-2,-1 3,-7 3,-2 1,2-2,8-2,2-2,0 1,5 1,1 2,1-2,-12-1,-1-1,2-1,1 1,5 0,2 0,1 0,0 0,0 0,0 0,0 0,1 0,-10 0,1 0,0 0,0 0,0 0,-1 0,1 0,0 0,-1 0,1 0,0 0,0 0,0 0,-1 0,0 0,10 0,0 0,-1 0,-1 0,1 0,-1 0,0 0,0 0,1 0,0 0,0 0,-4 0,3 0,-2 0,1 0,-3 0,3 0,0 0,-5 0,0 0,-4 0,2 0,-3 0,2 0,1 0,-3 0,9 0,-2 0,0 0,0 0,0 0,-2 0,-3 0,-2 0,1 0,5 0,0 0,1 0,1 0,-1 0,1 0,0 0,-1 0,1 0,4 0,0 0,-1 0,-8 0,-1 0,0 0,4 0,1 0,-1 0,-4 0,-1 0,-1 0,-3 0,-1 0,1 0,4 0,0 0,-4 0,1 0,-3 0,4 0,-4 0,15 0,-26 0,4 0,24 0,4 0,-22 0,-1-1,4 2,1 1,2 0,2 1,0 0,1 0,-1 1,2 0,2-1,-2-1,1 0,1 0,2 1,0 1,-3 1,2 1,1 1,0 1,0-2,-1 0,7-2,-2-1,1-1,0 1,1 1,-2 2,2 1,0 0,0 1,-1-1,-3 0,-2-2,-2 0,-1-1,-1 0,2 1,2 0,2 0,0 0,-3 0,-2 0,-2 1,-2-1,-2 0,-3-1,3 0,-3 0,-5 0,0 0,-6-1,-6-3,-13 3,-8-2,21 2,6-3,8 0,1 0,5 0,3 0,-2 0,2 0,3 0,0 0,6 0,2 0,0 0,-1 0,-3 0,0 0,-1 0,-1 0,1 0,-1 0,-1 0,-2 0,2 0,-3 0,-2 0,16 0,-5 0,-12 0,-5 0,17 0,-27 0,-1 0,28 0,-27 0,2 0,10 0,-1 0,14 0,5 0,-41 0,-10 0,-1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24.7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13476 2520,'57'1,"0"1,0-1,-4 0,1 0,4-1,5 1,-9-1,4 0,3 0,2 0,2 0,-1 0,-1 0,1 0,0 0,0 0,0 0,2 0,2 0,1 0,-9 0,2 0,1 0,1 0,1 0,1 0,0 0,0 0,0 0,-1 0,-5 0,0 0,0 0,0 0,0 0,0 0,1 0,0 0,1 0,1 0,1 0,-3 0,1 0,1 0,0 0,1 0,1 0,-1 0,1 0,1 0,-1 0,1 0,-1 0,1 0,-4 0,1 0,0 0,0 0,0 0,0 0,1 0,-1 0,1 0,0 0,0 0,0 0,0 0,1 0,-3 0,1 0,0 0,1 0,-1 0,1 0,0 0,0 0,0 0,0 0,-1 0,1 0,0 0,-1 0,0 0,4 0,0 0,0 0,0-1,0 1,0 0,0 0,0-1,-1 1,-1 0,0 0,-1 1,-1-1,-1 1,5 0,0 0,-1 1,-1 0,-1 0,0 0,-2-1,0 1,-1 0,-2-1,0 1,8-2,-2 0,0 0,-3 0,0 0,-1 0,-1 2,0 0,1 2,0 0,-1 2,0 0,-3 0,-2 0,-3-1,11 1,-5 1,-1-1,6 1,-3 0,4 1,3-1,0 2,-2-1,-5 1,8 2,-4 2,-2-1,-1-1,-4-1,0-2,-2 1,-3-1,4 2,-4 0,-4-1,-3-2,-3 0,3 1,0-1,-3-2,3-2,-1-1,3 1,2-1,7-2,3 0,2 0,-6 0,2 0,1 0,0 0,0 0,0 0,-1 0,0 0,-3 0,0 0,-1 0,-2 0,9 0,-3 0,-2 0,-8-2,-2 0,0-1,3-2,1 0,-2-1,11-2,0-2,-7 0,1-2,-1 1,12 2,1-1,-9-2,2-2,0 2,0 3,0 2,2 0,-9-1,1 0,1 0,0 1,1 1,0 0,0 2,0-2,3 1,0-1,1 0,1 1,3 2,1 0,0 1,0-1,0-2,-1 0,2-1,0 2,-7 2,1 2,1 0,0 0,0 0,0-2,1 0,-1-1,1 1,-1 1,0 0,1 1,-1 0,1 0,-1 1,0-1,0 0,0 0,-1 0,-1 0,8 0,0 0,-2 0,-3 0,8 0,-3 0,0 0,2 0,1 0,-4 0,-10 0,-2 0,1 0,1 0,1 0,-2 0,-3 0,-1 0,-5 0,0 0,-6 0,17 0,-33 0,-10 0,-3 0,27 0,31 0,-4 4,5 2,-12-2,0 3,-2 1,3 2,-4 1,2 3,-3 0,2 0,-2-2,-11-2,-5-3,-1-1,-17-3,-9-2,-8 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28.8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13469 3054,'53'0,"0"0,-1 0,1 0,3 0,1 0,3 0,3 0,2 0,-6 0,3 0,3 0,1 0,0 0,1 0,0 0,-5 0,0 0,1 0,0 0,0 0,1 0,1 0,0 0,-2 0,2 0,-1 0,2 0,0 0,-1 0,0 0,0 0,-1 0,3 0,0 0,0 0,-1-1,0 1,0 0,1 1,-1-1,1 1,1 1,0 0,1 0,-2 0,-1 0,-3 0,-3 0,1 0,-4 0,-2 0,-1 0,0 0,0 2,11 0,1 2,-2 0,-2 1,-7 0,3 1,-7 1,5 0,-6-1,5 0,1 1,2-1,-2 0,-3-1,1-1,-1 0,1 0,2-1,5 1,2 0,1-1,0 1,-2-1,-4 0,0 0,-1 0,0 0,0-2,1-1,0-2,-1 0,1 0,-1 1,-2 1,-1 0,0 1,1 0,0-2,5 0,2-1,0 0,0-1,-1 1,-3 0,1 0,-1 0,0 0,0 0,1 0,0 0,-1 0,1 0,-2 0,-2 0,-1 0,-1 0,0 0,0 0,9 0,-1 0,0 0,-1 0,1 0,-1 0,1 0,2 0,-6 0,2 0,1 0,1 0,-1 0,-1 0,0 0,0 0,1 0,2 0,-3 2,3 0,1 0,-1 0,-2 0,-4 0,4-1,-5-1,0 1,3 0,4 0,5 1,1 1,-4-1,-6 1,-4 1,-6 0,5 0,-1-3,4-1,3 0,0 1,-3 0,4 1,-1 2,-1-1,2-1,-6-1,0-1,2 0,-1-1,0 1,-1 0,1 0,-1 0,-1 0,-1 0,4 0,-2 0,-1 0,-1 0,12 0,-2 0,-2 0,-11 0,-2 0,0 0,-1 0,-1 0,1 0,-1 0,1 0,-1 0,1 0,0 0,2 0,7 0,3 0,-2 0,-4 0,-1 0,3 0,-5 0,2 0,0 0,-1 0,9 0,-1 0,2 0,-9 0,2 0,-1 0,-3 0,-1 0,-3 0,1 0,13 0,1 0,-2 0,2 0,2 0,-15 0,4 0,1 0,-1 0,13 0,0 0,1 0,-10 0,1 0,1 0,0 0,-1 0,1 0,-1 0,0 0,1 0,-1 0,0 0,1 0,-1 0,1 0,-1 0,0 0,-3 0,-1 0,0 0,0 0,0 0,-1 0,0 0,0 0,1 0,0 0,-1 0,-1 0,10 0,-1 0,-1 0,4 0,0 0,-1 0,-3 0,-2 0,-1 0,-6 0,-2 0,1 0,4 0,1 0,-5 0,-2 0,-3 0,1 0,-6 0,-3 0,-3 0,-20 0,11 0,38 0,-21-8,5-4,1 0,9 4,1 0,4-2,-1-5,2-3,2-1,-1 2,-2 1,-1 1,1 0,1 1,-9 1,2 0,0 0,0 1,0-1,0 1,0 0,0 0,-1 0,0 0,11-2,0-1,-2 1,-3 0,3 1,-3 1,-1 0,-1-2,0-1,-8 4,-12 5,-4 2,3-2,-4 1,0 4,-19-3,-7 4,-29 13,11-6,-17 7,14-5,4-8,-9 8,-11-1,-9 3,-6 1,-6 5,-6 3,13-5,-3 2,-2 0,1 0,-12 5,0 0,-1 1,13-4,0 0,0 1,2-2,-2-1,3-1,2 0,-5 1,7 0,2 0,21-10,-11 2,-12 5,-13 0,-4 6,23-12,-1-1,1 1,-3-1,-15-1,-9-2,9-2,-6 0,-4 0,-1-1,5 0,-2 0,-2-1,-1 0,0-2,6-2,-2-1,0-1,0-1,0 1,0-1,3 1,-1 1,0 0,2-2,2 0,4-2,-6-4,4-2,4 0,2 1,0 0,4 0,4 2,2 1,7 1,10 4,8 2,4 4,-5-4,-8 3,-5-3,-15-2,5 5,2-5,9 6,12 0,1 0,6 0,-13 0,2 0,-13 0,1 0,-9 0,10 0,0 0,4 0,-16-5,17 3,-9-3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31.9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13607 3995,'58'0,"1"0,-1 0,0 0,0 0,1 0,3 0,1 0,3 0,1 0,1 0,2 0,-13 0,2 0,1 0,0 0,2 0,1 0,0 0,2 0,0 0,1 0,-6 0,1 0,1 0,1 0,0 0,2 0,-1 0,2 0,-1 0,1 0,1 0,-1 0,1 0,-5 0,0 0,1 0,1 0,-1 0,1 0,1 0,-1 0,1 0,0 0,0 0,0 0,0 0,0 0,0 0,-3 0,0 0,1 0,-1 0,1 0,-1 0,1 0,0 0,0 0,0 0,0 0,1 0,-1 0,1 0,1 0,-1 0,0 0,1 0,0 0,1 0,0 0,0 0,1 0,-1 0,1 0,-1 0,0 0,0 0,0 0,-1 0,0 0,-1 0,0 0,3 0,0 0,-1 0,0 0,0 0,0 0,-1 0,0 0,0 0,-1 0,0 0,0 0,0 0,-1 0,0 0,4 0,0 0,1 0,-1 0,-1 0,0 0,0 0,-1 0,0 0,-2 0,0 0,-1 0,-1 0,6 0,-1 0,0 0,-2 0,0 0,-2 0,-1 0,0 0,-2 0,-1 0,9 0,-3 0,-1 0,-1 0,-1 0,-1 0,2 0,-3 0,0-1,-1 1,0-1,0 1,0 1,0 0,0 1,0 2,-1 0,1 0,-1 1,0-1,0 1,9-1,-1 1,0-1,-1 1,0 1,-2 0,7 1,-1 2,-2 0,-2-1,-4 0,-5-1,-3 0,-3-1,-4 0,18 2,-9-3,1-3,-23 3,-19-5,1 0,45 0,-17 0,4 0,-3 0,4 0,3 0,9 0,4 0,0 0,1 1,0-1,1-1,-13 0,2-2,-2 0,-1 0,6 0,-3 0,-2 0,15-3,-8 0,-1-5,-16 10,-28-3,-2 4,-48-10,-5 4,-9 0,-5-1,-7-2,-2 1,7 2,-2-1,-2 1,-2-1,3 2,-2 0,-1 0,-1-1,2 1,1-1,0 1,0-1,0 0,1 2,0 0,-1 1,1 0,1 1,3-1,-2 0,2-1,3 2,2 0,-4 1,3 1,3 1,-14-1,5 0,13 0,2 0,-1 0,3 0,-4 0,13 0,19 0,2 0,5 0,-4 0,-9 0,-7 0,0 0,5 0,9 0,7 0,2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06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22897 11917,'57'0,"0"0,-1 0,1 0,-1 0,2 0,2 0,2 0,3 0,-9 0,3 0,1 0,2 0,0 0,2 0,1 0,-8 0,1 0,0 0,2 0,1 0,0 0,0 0,2 0,-1 0,2 0,0 0,1 0,1 0,0 0,0 0,1 0,0 0,-1 0,0 0,1 0,-1 0,1 0,0 0,0 0,0 0,-1 0,0 0,-1 0,-1 0,0 0,0 0,0 0,-2 0,1-1,-2 1,1 0,-1 1,-1-1,4 1,0 0,0 1,-1-1,-1 1,-1-1,-2 1,-3 0,13 0,-3 0,-3 0,0 1,2 1,-7-1,1 2,1 0,-1 0,-1 0,-1-1,4-1,-2 0,-1-1,1 1,2-1,-1 0,2 1,1-1,1 1,1-1,-1-1,-5 0,1-1,1 0,-1 0,0-1,0 1,-2 0,2 0,-1 0,-1 0,0 0,2 0,3 0,-3 0,3 0,3 0,0 0,0 0,-1 0,-2 0,-3 0,1 0,-4 0,-1 0,-1 0,1 0,4 0,1 0,4 0,1 0,0 0,0 0,-3 0,-2 0,8 0,-2 0,-2 0,-2 0,0 0,-6 0,0 0,-2 0,-1 0,-3 0,13 0,-3 0,-4 0,-8 0,-3 0,-4 0,-4 0,-2 0,4 0,-1 0,23 0,0 0,-10 0,-18-4,-13 3,-12-6,-5 3,-4-8,0 4,0-4,-8 5,-8-1,-18-2,14 4,-2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49:56.8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17389 16017,'60'-1,"1"0,-1 1,0-1,0 0,0 0,-1 1,1 0,1 0,1 0,1-1,1 0,3 0,-5-2,1 0,2-1,1 0,0 0,2 0,0 0,1 0,-1 1,-6 2,0 0,0 0,1 1,0 0,1 0,0 0,0 0,0-1,1-1,-1 0,-4 0,1-1,0-1,0 0,0-1,0 1,1-1,-1 1,0-1,0 1,0 0,0 0,6 0,-1 0,0 1,1-1,-1 1,0 0,0-1,0 1,0 0,-1 0,-1 1,3-1,0 0,0 1,0 0,-1 0,-1 0,1 0,-2 0,0-1,0-1,1 0,-2-1,1-1,-2 0,0 1,0-1,0 0,0 1,0 1,0 1,1 1,1-1,-1 2,0-1,-1 1,-3-1,-2 0,-2 0,13-1,-6-1,-3 0,2 0,5 1,-10 1,4 0,2 0,1 0,-1 0,-1 1,-4-1,-5 0,14-1,-7 0,-1 0,5 1,-6-1,4 1,3 0,-1 0,-3 0,-4 0,4-2,-4 1,-3-1,-3 1,0-1,-3 0,-6 2,-3 2,-7 0,4-4,-25-1,-2-3,-8-7,-15-5,-27-6,-20-2,13 8,-6 0,-7-1,-7 0,-5 0,26 8,-4-1,-2 0,-4 0,-1 0,-3 0,-1 0,-2 0,-1 0,0 1,-1-1,0 2,1-1,7 3,-2-1,0 1,-1 1,-1-1,0 1,-1-1,0 1,-1 0,-1 1,0-1,0 0,-1 1,1-1,-2 0,1 1,0-1,3 1,0 0,-1-1,0 1,-1 0,-1-1,0 1,0 0,0-1,0 1,-1 0,1 0,-1 1,1-1,0 1,1 0,0 0,1 0,0 1,1 0,-2 0,1 0,0 1,0-1,0 1,1 0,0 1,0-1,1 1,-1 0,1 0,1 0,-1 0,2 1,-1-1,1 1,0 0,1 0,-10-1,1 1,-1 0,1 1,1-1,0 1,0 0,1 0,1 1,1-1,1 0,0 0,2 0,1 0,-9-1,0 1,2-1,2 0,0 0,1 1,2-1,1 1,0 0,2 1,-11 0,1 1,2 0,1 0,3 1,2-1,2 0,-5 0,2 0,3 0,5 0,8 0,-10-1,14 2,16 6,74 12,-18-6,4-1,20 2,10 1,5-1,-17-2,2 0,2 0,4 0,3 0,-8-1,3-1,2 0,3 1,1-1,2 1,1-1,1 0,-8-1,3 0,1-1,2 1,0-1,1 1,1-1,0 0,-1 0,0 0,0 0,-1 0,0 0,-1 0,1 0,0 0,0 0,0-1,0 1,1-1,0 0,1 0,-3-1,2 0,0 0,1 0,0-1,0 1,0-1,-1 1,0-1,-1 0,-2 0,0 0,1 0,-3 1,0-1,-2 0,0 0,0 0,1 0,1 0,2-1,3 0,-7-1,1-1,2 1,1-1,1-1,1 1,1 0,0-1,0 1,-1-1,1 1,-1 0,-1 0,-2 0,2 1,-1 0,0 1,-1-1,0 1,0 0,0-1,0 1,0-1,0 0,0 0,1 0,0-1,2-1,2 1,0-2,0 1,1-1,-1 0,1 0,-1-1,-1 1,1 0,-2 1,-1-1,-1 1,4 0,-1 1,1 0,0 1,-2-1,0 0,-2 0,-2 1,-3-2,-1 1,-4-1,10 0,-4-1,-4 0,-1-1,-2 1,-1 0,17 0,-2 0,-4 0,-11 0,3 0,-26 0,-45 0,-24 0,-24 2,-12 2,-4 6,31 0,-4 3,-3 3,-2 1,-2 2,-2 1,-2 0,-1 0,0-2,-1-1,8-3,0-1,-1 0,-1-1,-2 0,0 0,-1 0,-1 0,0 0,-2 1,0 0,-1 1,-1 1,-1 1,13-3,-1 2,-2 0,-1 0,0 1,-2 1,0 0,-1 0,0 1,0-1,0 1,-1 0,1-1,0 1,0-1,1 0,1-1,0 0,2-1,0 0,2-1,-10 2,0 0,2-2,0 0,1 0,1 0,0-1,1 0,-1 0,1-1,0 1,0 0,-1 0,0 1,-1 0,3-1,-1 1,-1 0,-1 1,0 0,1 0,-1 0,0-1,1 1,1-1,1 0,0-1,3 0,0-1,3-1,1-1,-15 2,4-2,1-1,2-1,2-1,1 1,0 0,0 0,0 1,-3 3,0 0,1 1,0 0,1 0,1-1,1-2,1-1,-9-2,1-3,2 0,1-2,3 2,2 0,-9 5,2 0,5 0,4-3,3-5,4-2,13 3,12 8,79-3,-10-1,8 0,-4-3,5-1,5 0,3 0,-8-1,2 0,2 1,4-1,5 0,4 0,-17-1,4 0,2 0,4 1,2-1,1-1,2 1,1 0,0 0,0 0,-1 0,-1 0,-1 0,-5 0,0 0,0 0,-1 1,1-1,0 1,-1-1,1 0,1 0,0 0,0 0,0 0,2-1,0 0,-2-1,1 0,1 0,1 0,1-1,0 0,0 0,1 0,-1-1,0 1,0 0,-1 0,-1-1,-1 1,0 1,-2-1,4 0,0 1,0 0,-2 0,0 0,0 0,-1 0,-1 0,0-1,-2 0,1 0,-2 0,-1-2,7 0,-2-2,-1 0,-2 0,0-1,0 1,0-1,0 0,1 1,2 0,-2 1,2 0,0 0,1 1,0-1,0 1,0 0,0-1,-1 1,0-1,-2 1,7-2,0 0,0 1,-1-1,-1 0,0 0,-1 1,0-1,-1 1,2-1,1 0,-1 1,-1 0,-1-1,-1 1,-3 0,-1 0,2 0,0 0,-2 1,-4-1,-4 1,-6 1,23-4,-13 3,-4 4,-43-6,-66 6,16 1,-13-1,-9 1,-5-1,-2 1,3-1,9 1,1 0,-2-1,-1 1,-2 0,-3 0,-2 1,-5-1,19 1,-4 0,-1 0,-3 0,-2 1,-1-1,-2 1,0 0,-1-1,0 1,0 0,1 0,0-1,2 0,1 1,2-1,-5-1,1 1,0-1,2 1,-1-1,2 0,-1 0,0 0,1 1,-1-1,-1 1,-1-1,0 1,3 0,-1 0,-2 1,0 0,-1-1,0 1,-1 0,1 0,1 0,1-1,1 1,1-1,3 1,1-1,3-1,-11 1,3-1,1 0,3 0,1 0,2 0,1 0,2 0,0-1,-10 1,2 0,1 0,3 0,6 0,5 0,-28 0,21 0,28 0,38 0,32 0,16 0,-16 0,4 0,5 0,5 0,-4 1,3-1,5 0,2 0,2 0,1 0,0-1,-6 0,1 0,1-1,2 0,0 0,1-1,2 1,0 0,2 0,-12 0,1 0,2 1,1-1,0 1,1-1,1 0,0 1,-1-1,0 0,0 0,-1-1,0 1,0-1,1 0,-1 0,0-1,0 1,-1-1,1 0,-1 1,0-1,0 0,1 1,-1-1,6 0,1 1,0-1,1 1,-1-1,0 0,-1 1,-1-1,-1 0,-2 1,-2-1,7-1,-2 1,-1-1,-1 0,-2 0,-2 1,-1-1,-2 2,15-2,-2 1,-3 1,-4-1,-3 0,10-3,-5 0,-11 3,13 2,-51-7,-8 5,-8-4,0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13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8143 4207,'65'0,"0"0,-1 0,1 0,0 0,-9 0,-1 0,1 0,0 0,2 0,3 0,-4 0,3 0,1 0,2 0,0 0,0 0,-1 0,-1 0,4 0,-1 0,0 0,0 0,-1 0,-1 0,-1 0,3 0,-1 0,-1 0,-1 0,0 0,1 0,1 0,1 0,-1 0,0 0,-2 0,-2 0,0 0,-2 0,-2 0,-1 0,0 0,10 2,-1-1,-2 1,-3 0,-2 0,-4 1,-6 0,-4 1,-8 0,-1 1,-12-1,-25-3,-28-2,-22-1,14 1,-8-1,-4 0,3 1,-3 1,-4 1,-4-1,9 0,-3-1,-3 1,-2-1,-2 1,1 1,-1 0,2 1,-1 2,-1 0,0 0,-1 1,0-1,0 0,1 0,0-2,-1 1,1-2,-1 1,1 0,0 0,0 1,1 1,-5 1,-2 2,1 0,1 0,2 1,2-2,5 0,-13 1,5-1,3-1,3 1,-4 0,3 1,10-1,-14 3,50-7,43-8,24-3,-7 0,7-1,7 0,-10 2,5 0,4 0,3 0,1 0,0-2,-7 2,2-2,0 0,2 0,0-1,2 1,1 0,0 1,-4 1,1 0,1 1,1 0,1 0,0 0,1-1,-1 1,1-1,-1-1,-4 1,0-1,1-1,1 0,-1 0,0-1,0 1,0 1,-1-1,-1 1,-1 1,7 0,-1 1,0 0,-1 1,0 0,-1 0,-1-1,0 1,-1-1,2-1,1 0,-1-1,-1 1,-1-1,-2 2,-2 0,-4 1,18 0,-4 2,-5 0,-2 1,4-2,-3 1,-9 1,-13 3,-8 0,-2 0,-19-3,-64 3,11-1,-8 0,-6 0,1 0,-6 1,-4 1,-4-1,-2 0,14 0,-2 0,-2 0,-2 0,-2 0,0 0,-2 0,0 0,11 0,-1 0,-1 0,-1 0,-1 0,-1 0,1 0,0 0,0 0,1 0,0 0,-2 0,0 0,0 0,0 0,1 0,0 0,0 0,-1 0,1 0,0 0,0 0,-1 0,-1 0,0 0,1 0,0 0,2 0,0 0,3 0,1 0,-6 0,1 0,3 0,1 0,1 0,2 0,1 0,-7 0,1 0,2 0,3 0,3 0,-10 0,5 0,9 0,-5 0,38 0,48 0,27 0,-10 0,7 0,5 0,-5 0,6 0,2 0,2 0,-1 0,-1 0,-1-1,1 1,2 0,1 1,-13 0,3 1,1 0,0 0,0 0,-3 0,-1 0,6-1,-2-1,-2 0,0 1,-1 0,13 2,0 1,-2 0,-9-2,12-1,-12-2,8 1,-49 0,-8 0,-5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16.5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8316 6108,'42'0,"-1"0,5 0,4 0,2 0,6 0,1 0,2 0,-8 0,2 0,1 0,1 0,7 0,3 0,0 0,-4 0,2 0,-3 0,2 0,-12 0,2 0,-2 0,-5 0,10 0,-5 0,-1 0,-6 0,-10 0,-7 0,-16 0,0 3,1 2,28 4,17 4,-21-5,2-1,4-2,-1 0,21 3,-16-3,0-2,20 0,-27 1,-2 0,5-4,-22 0,-54-8,-23-1,8 6,-8 2,8-2,-6-1,-5 0,-2 0,3 2,2 0,1 2,-1 0,-1 1,-4 0,6 0,-3 1,-2 0,-1 0,1 0,1 1,3-1,-8 1,3 0,0 0,2 1,0 0,2 0,0 1,0 0,1 2,2 0,-11 3,2 3,1-1,2 1,-3-1,3 0,-3 2,0 1,-3 2,0 1,6-3,5-1,5-1,2 0,-10 7,9-3,5-3,24-9,11-2,43 1,-3-1,25-1,14-1,-13-1,4 0,5 0,-11 0,3 0,3 0,2 0,2 0,-8 0,1 0,3 0,0 0,1 0,-1 0,0 0,-3 0,0 0,0 0,0 0,0 0,0 0,2 0,4 0,3 0,0 0,0 0,0 0,-3 0,-2 0,8 0,-1 0,-3 0,-2 0,-1 0,4 0,-1 0,-4 0,-3 0,1 0,-5 0,-8 0,11 0,-16 0,-35 2,-53 18,8-11,-8-2,3 3,-5 1,-4 1,0-1,-6-1,-1-1,-1-1,-1 1,-4 1,0 0,-2 0,0-1,10-1,-1 0,0 0,1-1,4 0,-13 1,4-1,2 1,4-2,3 0,7 1,-19 6,38-6,22 0,40-6,-15 2,43-3,3 0,-11 0,7 0,-7 0,4 0,2 0,-10-1,3 1,0 0,0 1,0 0,0 2,-1-1,-1 0,6-1,-3-1,-2 1,9 3,-8 1,9-1,-16-3,6 3,8 3,1-6,-9 12,-20-12,-8 5,-46-35,10 11,-23-13,23 20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19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8030 7607,'66'0,"-1"1,1-1,-1 1,0-1,1 1,-4-1,0 1,1-1,1 1,0-1,2 0,1 1,-8-1,2 0,1 0,1 0,0 0,0 0,1 0,-1 0,0 0,0 0,0 0,1 0,-1 0,1 0,-1 0,-1 0,0 0,-2 0,9 0,-2 0,-1 0,0 0,-1 0,0 0,0 0,-2 0,0 0,0 0,0 0,-1 0,-2 0,-2 0,10 0,-4 0,0 0,-1 0,1 0,-7 0,1 0,0 0,0 0,0 0,0 0,-1 0,1 0,-1 0,0 0,-1 0,-1 0,5 0,-2 0,0 0,0 0,-1 0,-1 0,0 0,0 0,-3 0,-4 0,6 0,-4 0,-4 0,7 0,-8 0,-5 0,-33 0,-46 0,7 0,-7 0,-14-1,-9 1,-4 1,12 1,-2 0,-3 2,-4-1,-3 0,11 0,-3-1,-2 1,-3 0,-2-1,-1 1,-1-1,0 1,-1-1,7 0,0 0,-1-1,-1 1,-1-1,-1 0,0 1,-2-1,1 1,-2 0,0-1,-1 2,9-1,-2 0,0 0,-1 1,-1-1,0 1,-1-1,0 1,0 0,0 0,0-1,0 1,0 0,1-1,1 0,0 1,-4-1,0 0,1 0,-1-1,1 1,0 0,1-1,-1 1,1-1,0 1,0 0,0 0,1 0,-1 1,-2-1,-1 1,-1 0,1 0,-1 0,1 1,0-1,1 0,2 1,1-1,1 1,3-1,2 1,-11 0,3 0,2 1,3-1,0 1,3-1,1 0,0 0,-16 2,0-1,4 1,6-2,7 1,-12 1,16 0,12-2,82-14,30-5,-26 8,4 1,6 0,-6 2,7-1,3 0,3 0,0 1,-2 1,1 0,-1 1,1 0,0 1,1 0,1 0,-6 0,2 1,-1 0,1 0,1 0,0 1,0-1,3 0,1 0,0 0,1 0,-1 0,-1 0,-2 0,2 0,-1 0,-1 0,0 1,-1-2,0 1,1-2,-1 0,0 0,0 0,-2 0,-1 0,2 1,-2 1,-1 1,-1-2,-1-1,7-2,0-3,-2 1,-4 2,-2 2,-3 3,0-3,4-3,0-2,-5 2,-5 4,-3 0,7-5,-2 0,10 5,-17-5,-27 6,-5-3,-1 2,-7-16,-1 6,-23-11,-6 12,-6 2,-13 0,-8 0,5 4,-7 2,-3 0,-2 0,3 0,-3 0,-1 0,-1 0,1 1,-1 1,0-1,0 2,-2-1,-1 0,12 0,-1 0,-2 0,0 0,0 0,1 0,2 0,-3 0,2 0,0 0,1 0,0 0,-1 0,-10 0,0 0,0 0,1 0,1 0,6 0,-1 0,2 0,3 0,3 0,-7 0,5 0,5 0,-1 0,8 0,10 0,21 0,51 0,26 0,-15 0,9 0,3 0,-6 0,2 0,2 0,2 0,-4 0,2 0,1 0,2 0,0 0,-3 0,1 0,1 0,2 0,0 0,0 0,-3 0,2 0,0 0,1 0,-1 0,-1 0,-3 0,0 0,-2 0,-2 0,1 0,0 0,3 0,0 0,4 1,0 0,1-1,-2 0,-2 0,-6-2,11-2,-6-2,-2 0,2 2,4 2,2 2,-1 0,-7-3,-3-3,-6-2,-4 2,1 5,-8 2,4-1,-28 0,-2 0,-7-6,-28 2,-15-3,-18 10,17 0,-2 2,-9 6,-4 2,-7 1,-5 0,6 0,-4 0,-1 0,13-6,-1 0,0-1,-1 2,-3 1,-1 1,0 0,1-1,-1-1,-1-1,1 0,4 1,-1 1,4 2,2-1,-12 2,8 0,-2 2,25-8,11 2,11-9,1 4,-5-4,4 0,-5 0,-46 0,19 0,-5 0,-4 0,-5 0,1 0,-14 0,3 0,6 0,6 0,-2 0,35-3,10-5,6 0,3-4,0 4,0 0,8-3,2 6,8-7,-5 11,0-3,-6 4,1 0,0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23.0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6748 10595,'53'0,"0"0,-1 0,5 0,3 0,3 0,5 0,-17 0,4 0,1 0,3 0,0 0,2 0,0 0,1 0,3 0,1 0,1 0,0 0,0 0,-2 0,-2 0,1 0,-2 0,-1 0,-1 0,0 0,2 0,0 0,-1 0,1 0,2 0,0 0,-1 0,-1 0,-3 0,-2 0,9 0,-3 1,-3-1,0 0,3-1,-5-2,2-1,1 0,-1-1,0 1,-3 1,4 1,-1 2,-1 0,-1-1,0-2,-3-3,0-1,-1-1,-1 1,-2 2,5 2,-2 3,-2 1,-2-2,7-2,-2-1,-5 1,5 3,-6 0,18-4,-35 3,-13-3,-14-3,-2 2,-3-11,-22 0,-15-1,0 8,-10 2,-2-1,-11-3,-5-1,-7 2,23 4,-5 2,-3 0,-2 0,-1 0,-1-1,1 0,4-2,0 0,-1 0,0-1,-2 0,0 0,-1 1,-2 1,4 1,-3 1,-1-1,-2 2,1-1,-1 1,0-1,2 1,1-1,2 1,-3-2,1 1,1-1,1 0,1 1,0-1,-1 1,0 1,-3 0,-1 0,-1 0,0 1,1 0,3 1,2 0,5 0,-16 0,5 1,4 0,0 1,4-1,0 0,3 0,8 0,-3 0,9 0,1 0,29-3,6-1,32-3,10-3,4 5,11 1,5-3,-7-1,4-2,3-1,3-1,5 1,-16 3,3 0,3 0,1 0,2 0,1 0,2-1,0 0,1-1,-6 1,0-1,2-1,1 0,1 0,1-1,0 1,1-1,0 0,0 0,0 0,0 1,0 0,0 0,2-1,0 1,0 0,0-1,1 1,-1 0,0-1,-1 1,0 0,-1 0,-1 0,5-1,-1 0,0 0,-1 0,-1 1,1-1,-2 0,0 1,0-1,-1 1,-1 0,1 0,0-1,1 1,-1 0,-1 0,-1 0,-2 1,-2-1,-2 2,-4-1,18-2,-5 0,-4 1,-2 0,-2 2,1 1,-2 1,-3 0,-6 0,6-6,-10 3,-3 9,-19-5,-16 3,0-4,-19-6,-43 4,11 5,-9 2,-11 0,20 1,-5 0,-5 1,-4 0,-4 0,-1 0,-2 0,0 1,0 0,10 0,-2 0,-1 0,-2 0,0 1,-1-1,-2 1,0 0,0 0,-1 0,-1 1,0-1,-1 0,10 0,-2 0,0 1,-2-1,1 0,-2 1,1-1,-2 1,1 0,0-1,-1 1,1 0,-1 0,1 0,0 0,1 0,0 1,-3-1,0 1,0-1,0 1,0 0,0 0,0 0,0 0,1 0,-1 0,1 1,1-1,0 1,1-1,0 1,1 0,-6 0,-1 1,1 1,0-1,0 0,2 1,-1-1,2 1,1 0,1-1,1 0,2 0,1 0,-7 0,2 0,2 0,0-1,3 1,0-1,2 1,1-1,1 0,-12 1,-1 1,3-1,3 0,5-1,6-1,-7 0,7-1,15-1,16-2,44-1,22 2,6 1,10 2,7 1,-16 0,4 0,4 0,3 1,2 1,0-1,-5 0,1 0,2 0,1 1,1 0,2 0,2 0,0 0,-13-1,1 0,1 0,1 0,1 1,1-1,0 1,1-1,-1 1,1-1,-1 1,0-1,2 1,0-1,1 1,0-1,1 1,-1-1,0 1,0-1,-1 1,0-1,0 1,-2-1,1 1,0 0,-1-1,0 1,-1 0,0 0,-1-1,1 1,-1-1,0 0,0 0,2 0,2 0,-1 0,1-1,-2 1,0-1,-1 0,-1 1,-3-1,-2 0,15 2,-3 1,-2-1,-3 0,0 0,-2-2,3-1,-2 0,-1-1,-2-1,-2 1,0 0,-2 1,-3-1,-5-2,11 0,-4-2,3 1,-4 0,11 0,4 0,-36 0,3 0,-13 0,-22 0,-20 0,-9 0,-10 0,21 0,4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27.6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6946 11852,'47'-4,"1"0,-1 0,6 2,6-1,5 2,2-1,1 1,-8 0,3 1,1 0,2 0,1 1,1-1,1 0,-7 0,1 0,1 0,1 0,0 0,2 0,-1 0,1 0,-1 0,-4 0,2 0,0 0,0 0,0 0,0 0,0 0,-1 0,-2 0,0 0,6 0,-2 0,0 0,-1 0,-1 0,1 0,-1 0,0 0,1 0,-1 0,0 0,1 0,-2 0,1 0,-1 0,0 0,4 0,0 0,0 0,-1 0,0 0,0 0,-1 0,0 0,0 0,0 0,-1 0,0 0,-1 0,-1 0,1 0,0 0,-2 0,0 0,-1 0,-1 0,8 0,-1 0,-1 0,-2 0,-2 0,-2 0,-2 0,-2 0,-1 0,11 0,-2 0,-3 0,9 0,-8 0,-1 0,-16 0,-28 0,-1 0,-5 0,39 0,-9 0,7 0,3 0,7 0,1 0,6 0,3 0,1 0,-14 0,2-1,-1 1,-3 1,3 1,-2 0,-2 1,14-1,-9 2,-8 4,-15-4,-36-4,-24 0,-13 0,-14-1,-9 2,17 1,-3 2,-3 0,-4 0,-3 0,-4 0,-3 1,-1 0,1 0,12 0,2 1,-1 0,-2 1,-3-1,-5 1,12-2,-4 1,-2-1,-3 1,-2-1,0 1,-2 0,-1 0,0 0,1-1,-1 1,7-1,-2 1,1-1,-1 0,0 0,-1 0,0 0,-1 1,-1-1,0 1,0-1,-2 1,0 1,7-2,0 1,-2 1,0-1,-2 1,1-1,-2 1,1 0,-1 0,1 0,-1 0,1 0,0-1,1 1,0 0,1-1,1 0,-6 1,0 0,1-1,0 1,0-1,0 0,1 1,1-1,0 0,0 0,2 0,-1 0,2 0,0 0,-7 1,0-1,0 1,1 0,0-1,1 1,3-1,1 0,2 0,3 0,3 0,-11 1,4 1,2-1,5-1,2 0,3-3,-16-1,7-2,7 1,9 3,9 0,13-4,13 0,0 0,-55 15,14-8,-6 0,7 2,-4 0,2 0,3-2,0 0,3-1,-9 3,5-1,-7 1,28 1,17-9,42 3,13-4,12 0,-6 1,6 0,5-1,5-2,-14-2,3-2,3-1,2-1,2 0,2-1,1 1,-8 0,2 1,1-1,1-1,2 1,1-1,1 0,1 0,0-1,1 0,-7 2,0-2,2 1,0 0,2-1,-1 0,2 0,-1 0,1 0,1-1,-1 1,0 0,0 0,-6 0,0 0,1 0,1 0,0 0,-1 0,1 0,0 0,0 0,-1 0,0 0,0 0,-1 1,-1 0,-1 0,7 0,0 0,-1 0,-1 0,0 1,0 0,-1 0,-1 0,1 0,-1 0,0 0,0 0,2-1,1 1,1-1,-1 0,0 0,-1 0,-1 1,-1-1,-2 1,-3 1,-2 0,17-2,-4 2,-3-1,-3 1,-1 1,-1-2,0 0,-2-1,-1 1,-2 0,-2 2,2 2,-2 1,-3 0,-7-1,0-4,-6 1,3 6,-2 0,6-6,-20 7,8 0,-4 0,6 0,-9 0,-15-4,-2 0,-48-14,-11 15,-9 0,13-5,-4-2,-7 2,4 5,-6 2,-5 1,-3 1,-1-1,0 0,9-1,-1-1,0 0,-2 0,-1 0,-1 1,-3-1,-1 1,10 0,-1 1,-2 0,-2 0,0 0,-1 0,-1 0,-1 0,1 1,-1-1,0 0,0 0,5 0,1 0,-2 0,1 0,-1 0,-1 0,1 0,-1 0,0 0,1 0,-1 0,0 0,1 0,0 0,-1 0,0 0,0 0,0 0,-1 0,1 0,0 0,0 0,0 0,1 0,1 0,1 0,0 0,2 0,-7 0,2 0,0 0,1 0,0 0,2 0,0 0,1 0,0 0,1 0,1 0,-6 0,0 0,1 0,0 0,1 0,3 0,2 0,2 0,5 0,-22 0,6 0,5 0,2 0,-5 0,2 0,11 0,-13 0,37 0,22-3,68-1,-18 3,8 0,7 0,-12-1,3-1,4-1,3 0,3 1,1 1,-7 1,2 0,2 1,2 0,2 0,1 0,0 0,1 0,0-2,-4 0,2 0,0-1,0 0,2 0,0 0,0-1,1 1,1 0,-1 0,1 0,-7 1,2 0,0 0,1 1,0-1,0 1,0 0,0-1,0 1,-1-1,-1 0,-1 0,0 0,7-1,-1-1,0 1,-1-1,-1 0,0 0,-1 1,0-1,0 0,-1 0,5 0,0 0,0 1,-1-1,0 0,-1 0,-3 0,-1 1,-3-1,5-1,-2 0,-3 0,-2 0,0 0,1 0,8 0,0-1,-1 1,-2 0,-1 0,4 1,-3 1,-1 0,-1-1,-7 0,-1-1,-2 0,0 0,9 2,-1-1,-2 1,-7 0,-1-1,-2 0,7-3,-6 0,4 6,-20-5,-17 6,-7 0,-31-5,-24 3,-18 2,16 0,-8-1,-6-1,-4 1,-2 0,0 1,14-1,-1 1,-1 0,-1 0,-1 0,-2 1,-2-1,-2 0,-3 0,13 0,-1 0,-3-1,-1 1,-1 0,-2 0,0 0,-2-1,1 1,-2 0,1 0,-1 1,0-1,1 0,0 1,4 0,-1-1,1 2,-2-1,0 0,1 1,-2-1,1 1,0-1,-1 1,1 0,-1-1,1 1,0-1,0 0,1 0,0 0,-2 0,0-1,0 1,0-1,0 0,0 1,1-1,-1 0,1 0,0 0,0 0,0 0,1 1,-1-1,1 1,1 0,-7 0,0 0,0 1,-1 0,1 0,0-1,0 1,1 0,1 0,2 0,1 0,1-1,3 0,2 0,-17 0,4-1,1 0,4 0,1 0,1-1,3 1,0 0,-3 0,0 0,2 0,4 0,3 0,6 0,-7 0,6 0,8 0,-17 0,60 0,44 0,31 0,-17 0,7 0,6 0,-15 0,4 0,5 0,1 0,2 0,1 0,-10 0,3 0,1 0,1 0,1 0,-1 0,-1 0,-2 0,5 0,-2 0,1 0,-1 0,-1 0,-1 0,-1 0,3 0,1 0,-2 0,-1 0,-2 0,-3 0,8 0,-4 0,-2 0,1 0,-2 0,0 0,-1 0,-1 0,-2 0,-2 0,1 0,0 0,3 0,2 0,-2 0,-7 0,10 0,-10 0,3 0,-32 0,-9 0,-5 0,8 4,-2 1,4 0,-4 3,-8-5,-48 9,-10-8,6 4,-8 2,-1-1,0-1,0 0,-3 1,4 1,-4 2,1 0,1-1,-5 3,2-1,-2 1,9-1,-2 0,0 1,1 0,-8 4,1 0,1 0,6-2,1-1,1 0,1 0,1 0,5-2,5-4,3 1,-1 1,2 1,-21 5,17-3,21-5,14-5,2 3,-44 15,15-7,-13 4,-4 3,18-10,-1 0,-25 12,-4 2,9-5,0-1,6-4,-1-1,3 1,1 3,2-3,1-6,6-2,12 6,8-13,41 2,-6-8,32 4,-4-1,11 0,1 0,1 2,3 0,6 0,-16 0,6 0,3 0,1 0,-1 0,-3 0,2 0,-3 0,-1 0,1 0,2 0,-4 0,2 0,1 0,-1 0,-2 0,-4 0,5 0,-3 0,-2 0,-1 0,13 1,-2 1,-7 1,-8-1,-7 1,1 3,-22 2,-16-4,-36 0,15-1,-20-3,32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31.4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7876 14494,'59'0,"-1"0,0 0,-6 0,1 0,1 0,1 0,2 0,0 0,1 0,3 0,-2 0,1 0,3 0,0 0,2 0,-6 0,1 0,1 0,1 0,0 0,1 0,-4 0,0 1,2 0,-1-1,1 0,0 0,-1-2,1 0,0-2,0 0,0-1,0 0,0 1,0-1,1 1,1-1,1 1,-1-1,-1 1,-2-2,-1 0,-1 0,-1-2,-2 0,-1-1,0 2,0 0,7 0,1 0,-2 2,-2-1,-2 2,13-1,-4 2,-4 1,-12 1,-3 2,-2-1,12 0,-4 0,-9 0,-2 0,-4 0,-2 0,6 0,-14 0,-18 0,0 0,-49 7,6 2,-7 1,-1-4,-6 0,-5-1,-4 0,0 0,-4-2,-4 1,-3-1,-2 0,-2-1,11 0,-1 0,-2-1,-2 0,0 0,-3 0,0 0,-2 0,-1 1,11-1,-1 1,-1-1,-2 1,-1-1,0 1,-1 0,0-1,0 1,0-1,0 1,1-1,1 0,2 0,0-1,0 1,0-1,0 0,1 0,-1 0,1 0,0 1,0-1,2 0,-1 1,1 0,-4 0,0 1,0-1,1 1,0 0,1 0,0 0,1 0,1 0,0-1,1 1,-5 0,-1-1,0 1,1 0,2-1,1 1,2-1,4 0,3 0,-8 0,5-1,4 0,0 1,-1 0,-16 2,-2 1,5 0,10-2,5-1,13-2,17 1,70-7,-4 3,11-1,6 1,-10 1,4 1,3 1,3-1,2 0,-6 0,2 0,3 0,1 0,1 0,2 1,1 1,-6 0,2 1,2 0,0 1,2 0,-1 1,-1-1,-1 0,-2 1,-1-1,0 0,-1 0,-1 1,-1-1,0 1,-1 0,1 0,3 1,1 0,-1 0,-1 0,-1 1,-3 0,-2 0,4 2,-4 0,-1 0,-1 0,1-1,1 0,-1-1,2 0,-1 1,1 0,2 2,1 1,0 0,0-1,2-1,-7-3,3-1,0 0,-1-1,-1 1,-4 1,11 3,-3 3,-2-2,-2-2,7-4,-3-2,-5 1,-5 3,-7 0,11-4,-30 0,-33 0,-30 0,6 0,-5 0,-13 0,-6 0,2 0,-5 1,-6-2,13-1,-3 0,-3-1,-2 0,-4 0,9 1,-4-1,-2 0,-1 1,-2-1,0 0,0 0,1 1,-1 0,0 0,1 0,-1 0,-1 0,0 0,-1-1,-1 0,8 1,-1-2,-2 1,0-1,0 0,0 1,1-1,0 1,2 0,2 1,-11 1,1 0,1 1,2 0,1 0,2 0,1-2,-9 0,1-1,3-1,2 1,5 1,-15 1,7 2,11-1,-8 0,41-3,19-1,63-2,-19 4,6 0,4 1,8 0,6 1,3-1,-16 1,3-1,2 0,2 1,2 0,2 1,2 0,-5 1,1 1,3 0,1 1,2 0,1 0,1 1,2 0,1 1,1 0,-12-1,1 0,1 0,1 1,1 0,1 0,1 0,0 1,1-1,0 1,1 0,0 1,-1-1,1 1,-1 0,-3-1,0 1,0-1,0 1,0 1,1-1,0 0,0 1,1 0,-1-1,1 2,0-1,1 0,-1 1,1 0,0 0,0 0,-6 0,2-1,-1 2,1-1,1 0,0 1,1 0,-1 0,0 0,1 1,-1-1,0 0,0 1,-1-1,0 0,-1 0,-1 1,0-2,-2 1,0 0,7 1,-1 0,-1-1,-1 1,0 0,-1-1,-1 1,0-1,0 1,-1-1,0 1,0 0,0 0,-1 0,1 0,5 1,0 1,1 1,0-1,-1 0,0 1,-1 0,-1-1,-1 0,-1 0,-2 0,-1-1,-3 0,12 2,-4-1,-2 1,-2-2,-1 1,-1-1,0 1,1 0,4 1,0 1,0-1,-1 1,-1-1,-2 0,0-1,9 2,0-1,-3-1,-1 0,-3 0,4 2,-2 0,-4-1,-4-1,17 3,-13-2,-5-1,-43-17,-36-3,-25 0,4-1,-8-1,-7-1,-8-1,21 4,-4-1,-4 0,-4-1,-2 1,-3-2,-2 1,0 0,-1-1,-1 0,2 0,7 1,0-1,-3 0,0 0,-1 0,-1-1,-1 1,1-1,-1 0,0 1,0-1,1 1,0 0,2 0,0 0,1 1,1 0,0 1,0-1,1 1,0 0,1 0,-1 0,0-1,0 1,0-1,-1 0,0-1,0 0,-1 0,-1-2,-2 0,0 0,-1-1,0 0,1-1,-1 1,2 0,0 0,2 1,1 1,2 0,2 1,3 0,-15 0,3 2,4 1,2 0,1 1,-1-1,-1-1,-2-2,5 0,-1-2,-1-1,-1 0,1 0,-1-1,0 1,0 0,1 1,1 2,-4 0,0 1,-1 2,1 0,0 0,2 0,0 0,3 0,2-2,-10-2,3-1,2-1,1 0,3 2,1 0,-14 1,3 1,4 1,9 0,1-3,4 2,1 5,-3 0,-5-1,-2-2,-5-1,-4-1,-4-1,16 3,-4-1,-2 1,-1-1,-2-1,1 1,1 0,-2 0,0 0,0 0,-1 0,0 0,0-1,-1 1,3 1,-2 0,0-1,-1 1,1 0,1 0,2 0,3 0,-4 1,2 0,3 0,0 0,2 0,0 1,-5-2,0 1,2 0,3 0,5 1,-6-1,6 1,7 0,7 0,7 1,4 3,19-4,5 1,49-5,-9 6,8 0,-1 0,6-1,4-1,4 0,-4 0,4-1,2-1,4 0,1 0,2 0,-10 0,1 1,3-1,0 1,2-1,1 0,1-1,1 1,0 0,-8 0,1 0,1 0,1-1,1 1,0-1,1 1,0-1,0 0,0 1,-1-1,1 1,1-1,0 1,1-1,1 1,-1-1,0 1,0-1,0 0,0 1,-1-1,-1 1,-1-1,6 0,0 0,-1-1,-1 1,0 0,0-1,-2 1,0 0,0 0,-2 1,8-2,0 1,-1 1,0-1,-2 1,-3-1,-2 1,-4-1,7-1,-3 0,-4 0,-3 0,-1 2,1 1,-2 2,-4-1,-6 1,0-2,-9 1,-3 4,-21 0,-1 0,-5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33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8180 16693,'49'0,"1"0,0 0,-3 0,3 0,1 0,4 0,5 0,2 0,4 0,1 0,-1 0,-6 0,1 0,0 0,1 0,1 0,0 0,-2 0,2 0,1 0,0 0,0 0,-2 0,-3 0,9 0,-3 0,-2 0,1 0,2 0,-3 0,1 0,1 1,0-1,-2-1,-1 1,3-2,-3 0,0-1,0 0,-1 0,0-1,-1-1,0 0,0 0,-1 0,10-1,0 1,-3-2,-7 0,-8-2,-4-1,-6 2,-4 3,-6 1,-3-1,-24 5,-44 0,3 0,4-1,-2 2,-12 6,6-6,-10 0,-8-2,-2 2,8-1,-2 1,-4 0,-3 1,-2-1,-1 0,-2 0,9-1,-3 0,-1 0,-2 0,0 0,-2 0,0 0,-1 0,0 0,0 0,7 0,-1 0,-1 0,-1 0,1 0,-1 0,-1 0,1 0,-1 0,1 0,0 0,0 0,-1 0,-1 0,0 0,-1 0,0 0,1 0,0 0,1 0,0 0,2 0,2 0,1 0,-12 0,2 0,2 0,1 0,2 0,0 0,2 0,0 0,-1 0,-1 0,1 0,2 0,3 0,3 0,6 0,-16 0,8 0,9 0,-15 0,64 2,41 6,6-4,-7 0,7-1,13-2,9-2,-13 1,4 0,5 0,3 0,-11 0,2 0,3 0,1 0,3 0,1 0,-10 0,2 0,2 0,1 0,1 0,0 0,2 0,-1 0,0 0,-3 0,1 0,1 0,0 0,1 0,-1 0,1 0,-2 0,1 0,-2 0,3 0,-1 0,1 0,-2 0,1 0,-1 0,-1 0,0 0,0 0,3 0,1 0,0 0,-1 0,-1 0,-2 0,-3 0,-4 0,5 0,-3 0,-3 0,-2 0,-3 0,16 0,-5 0,-7 0,-6 0,-9 0,-10 0,-19-6,-27-18,12 12,-16-10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40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1493 5123,'56'0,"0"0,0 0,-1 1,3-1,3 0,4-1,-14 0,4 0,1-1,3 0,1-1,1 0,2-1,-3 0,1-1,2-1,1 0,2 0,0-1,0 0,1-1,0 0,-8 1,1-1,0 0,0 0,1-1,0 0,1 0,0 0,0-1,1 0,-1 0,0 0,1-1,1 0,0-1,1 1,0-1,-1 0,0 0,-1 0,0 0,-3 0,0 1,7-2,-2 0,0 0,-2 0,-1 0,0 0,0 1,-1 0,1 0,6 0,0 0,1 0,-1 1,-1 0,-2 0,-3 1,-4 1,6-1,-4 1,-2 0,-3 2,-1 0,3 0,-1 1,-3 1,-6 0,12-1,-11 0,-4-1,-24 7,-8 0,24 0,9 0,-2 0,4 0,9 0,4 0,-6 0,3 0,3 0,-5 0,3 0,1 0,2 0,-7 0,1 0,1 0,0 0,-1 0,1 0,-1 0,1 0,-2 0,-2 0,3 0,-2 0,-3 0,-2 0,1 2,-3 1,-6-1,23 0,-30 5,-31-7,-26 0,-19 0,-10 0,-9 0,16 0,-6 0,-4 0,-3 0,0 0,-1 0,-3 0,-2 0,-1 0,-2 0,-2 0,14 0,-1 0,-1 0,-2 0,0 0,-1 0,-1 0,0 0,-1 0,0 0,-1 0,-1 0,0 0,-1 0,-1 0,1 0,-1 0,0 0,0 0,5 0,-1 0,1 0,-1 0,0 0,0 0,0 0,0 0,-1 0,1 0,-1 0,-2 0,1 0,-2 0,1 0,0 0,-1 0,1 0,0 0,0 0,1 0,0 0,-3 0,0 0,0 0,0 0,1 0,0 0,1 0,1 0,0 0,2 0,-6 0,1 0,1 0,1 0,1 0,0 0,0 0,1 0,2 0,-1 0,1 0,-1 0,3 0,0 0,3 0,3 0,-8 0,3 0,3 0,1 0,0 0,-14 0,0 0,4 0,5 0,8 0,6 0,5 0,-24 0,39-3,55-1,25 0,-2 3,8 0,10-1,-18 0,5 0,6-1,3 0,3 0,2 0,1-1,0 1,-14 0,0-1,2 1,0-1,1 0,2 0,0 0,2 0,0 0,2 0,2 0,0 0,-9 1,0 0,2 0,1 1,1-1,0 0,2 1,0-1,1 0,0 1,1-1,1 0,0 0,0 1,0-1,0 0,0 0,1-1,-8 1,1 0,0 0,1 0,1-1,-1 1,1-1,1 0,-1 1,1-1,0 0,0 1,0-1,0 1,0-1,0 1,0-1,0 1,0 0,-1 0,0 1,0-1,2 1,-1 0,0 0,1 0,-1 0,0 0,-1 1,1-1,0 1,0 0,0 0,0-1,-1 1,1 0,0 0,1 0,-1 0,1 0,-1-1,1 1,0 0,-3 0,0-1,0 1,1 0,0-1,1 1,-1 0,1 0,0-1,0 1,-1 0,1-1,-1 1,1 0,-1 0,-1 0,0 0,0 0,-1 0,0 0,-1 1,-1-1,0 0,6 1,-1-1,0 1,0 0,-1 0,0 0,-1 0,0 0,-1 0,0 0,-1 0,0 1,0-1,-2 0,1 0,-1 0,-1 0,0 0,12 0,-1 0,0 0,-2 0,1 0,-2 0,0 0,-1 0,-1 0,-1 0,-1 0,0 0,-2 0,7 0,0 0,-1 0,0 0,-1 0,-3 0,-2 0,-3 0,-4 0,-4 0,20 0,-8 0,-5 0,-4 0,-1 0,-3 0,-9 0,16 0,-70 7,-14-2,-11 1,-4 0,-9 1,-6 1,-5 1,-2-1,9-2,-2 0,-2 0,-3 0,-2 0,-2 1,-2-1,-3 2,17-2,-2 0,-1 1,-2-1,-2 1,0 0,-2 1,0-1,-1 1,0 0,0 0,-1 0,1 0,1 0,3 0,1 0,0 0,-1 1,0-1,1 1,-2 0,1 0,-1 0,-1 0,0 0,0 0,-1 0,-1 0,-1-1,0 1,6-1,0-1,-1 1,-1-1,0 1,-1-1,-1 0,0 1,0-1,-1 0,0 1,0-1,0 0,0 1,1-1,-1 1,1 0,0-1,0 1,1 0,0 0,-3 1,1-1,-1 1,1 1,0-1,0 0,0 1,0-1,1 1,-1-1,1 0,-1 1,1-1,-1 0,1 0,-1 0,0-1,0 0,0 0,0 0,-1 0,-1-1,0 0,0 0,0 0,0 0,-1-1,1 1,0-1,1 0,-1 1,2-1,0 0,1 1,0-1,2 0,0 1,2-1,-8 1,1 1,1-1,0 1,2-1,0 1,1-1,0 1,2-1,0 0,1 0,1 0,1 0,0-1,-8 2,-1-1,1 0,1 0,2 0,1-1,2 1,3-1,3 1,3-1,-13 3,6-1,4 0,3 0,2 0,-13 2,5 0,9-1,-15 0,43-5,15-1,30-2,23-1,-7 0,7 1,7 0,6-1,-12 0,5 0,4-1,4 0,2 0,2 1,2 0,1 1,0 1,-13 1,2 0,1 1,1 0,2 1,0 0,1 0,1 0,0 1,1 0,1-1,-1 1,1-1,0 0,-5 0,1-1,0 1,0-1,0 0,2 0,-1 0,1 0,0 1,1-1,0 1,1 0,0 0,0 1,1 0,0 0,1 1,-6-1,2 1,0 1,2 0,0 0,0 0,1 1,1 0,-1 0,1 0,0 0,0 1,-1-1,0 0,-1 0,0 0,-1 0,0 0,-2-1,-1 1,-1-2,6 2,-1-1,-2 0,0-1,-1 1,0-1,-1 1,-1-1,0 0,0 1,0-1,-1 0,1 1,0-1,0 1,0 0,4 0,2 1,0 0,0 1,1-1,0 1,-1-1,0 1,-1-1,-2 0,-2-1,-1 1,-3-1,-3-1,-2 0,16 1,-3 0,-4-1,-3-1,-3 0,-1 1,-2 0,7 2,-1 0,-3 1,-6-1,-9-2,-2 0,-9-1,11 8,-90-14,5 4,-10 0,-10 1,17-2,-5 0,-5 0,-3-1,-4 1,-1 0,-2 0,0 0,9 0,-2 0,-1 0,-2 1,-1-1,-1 1,-1-1,-1 0,-1 1,-1-1,0 0,0 0,8-1,0 0,0 0,-2-1,0 1,0 0,-1-1,-1 0,0 1,-1-1,0 0,0 1,-2-1,1 0,-2 1,1-1,8 0,-1 0,-1 1,-1-1,0 0,-1 0,0 0,-1 0,1 1,-2-1,1 0,0 0,-1 0,1 0,0 0,0-1,1 1,0 0,1 0,0-1,1 1,-6-1,1 1,-1-1,1 0,0 0,1 0,-1 0,1 0,0 0,0 0,1 0,0-1,0 1,0 0,1 0,0 0,1 0,-1 0,-1 0,-1 0,0 0,0 0,1 0,0 0,0 0,0 0,2 0,-1 0,2 0,0 0,1 0,2 0,0 0,2 0,-11 0,1 0,0 0,2 0,0 0,2 0,2 0,2 0,3 0,2 0,3 0,-18 0,4 0,6 0,4 0,4 0,-4 0,7 1,10-2,2-6,75-4,38-2,-26 7,7 0,7 0,4 1,5 0,1 0,-22 2,3 0,2 1,2 0,1 0,2 0,1 0,1 0,1 0,0 0,0 0,1-1,-6 1,2-1,-1 0,2-1,-1 1,2 0,0-1,1 1,0-1,1 1,1 0,1 0,0 1,1-1,0 1,-10 1,0 0,1 0,1 0,1 1,1 0,0-1,0 1,1 0,0 1,0-1,1 0,-1 0,1 0,-1 0,0 0,0 0,-1 0,0 0,-1-1,0 0,3 1,-1-1,1-1,0 1,-1 0,0-1,0 1,0-1,0 1,0-1,-1 1,0-1,0 1,-1-1,0 1,0 0,0 0,-1 0,-1 0,6 1,-1-1,0 1,1 0,-2 0,1 0,-1 0,-1 0,0 0,0 1,-1-1,-1 0,0 0,-2 0,0 0,-1 0,8 0,-1 0,1 0,-1 0,-1 0,-1 0,-1 0,-2 0,-3 0,-2 0,-3 0,-3 0,21 0,-6 0,-5 0,-4 0,-4 0,10 1,-7-1,-8-1,13-3,-51 0,-19-6,-36-1,0 5,-12 0,-1 0,0-2,-2 0,-13-1,28 5,-5-1,-5 0,-4 1,-3-1,-3 0,-1 0,-1-1,0 0,0 1,1-2,9 2,-1-2,-1 1,0-1,0 0,-1 0,-1 0,0 0,-1 0,-1 0,0 0,-1 0,-1 0,-1 0,7 1,-2 0,-1 1,0-1,0 1,-2-1,0 1,0-1,-1 1,0-1,-1 1,0-1,0 1,-1-1,0 1,0-1,-1 0,1 0,5 1,1-1,-2 0,0 0,0 0,-1 0,-1 0,1 0,-1-1,0 1,0 0,0 0,0 0,0-1,0 1,0 1,1-1,0 0,1 1,0-1,1 1,0 0,-4 0,1 1,0-1,0 1,1-1,-1 1,1 0,1 0,-1 0,1 1,0-1,0 0,1 1,-1-1,2 0,-1 1,1-1,-1 0,2 0,-7 0,0 0,1 0,-1-1,1 1,0 0,1 0,0-1,0 1,1 0,1 0,0 0,1 0,1 0,1 0,0 0,-7-1,-1 1,0 0,1-1,1 1,1 0,2-1,1 1,2 0,3 0,3 0,3 1,-25-3,6 1,6 0,3 0,5-1,-10-2,5-2,12 2,-6-2,73 5,23 3,18 1,10 0,-20 1,4-1,5 1,4-1,3 1,2 0,2-1,1 1,-12 0,2 0,2 0,2 0,1 0,1 0,2 0,0 0,1 0,1 0,0 0,0 0,0 0,-9 0,1 0,-1 0,2 0,-1 0,2 0,-1 0,1 0,1 0,0 0,0 0,1 0,1 0,0 0,0 0,1 0,0 0,-5 0,1 0,1 0,1 0,0 0,1 0,1 0,0 0,0 0,0 0,0 0,1 0,-1 0,1 0,-1 0,-1 0,1 0,-1 0,-1 0,0 0,-1 0,1 0,1 0,-1 0,1 0,-1 0,-1-1,1 1,-1 0,0 0,0 0,0 0,-1 0,0 0,0 0,-1 0,0 0,-1 0,0 1,0-1,8 1,1-1,-1 1,0 0,0 0,-1 0,0 1,-1-1,0 0,-2 0,0 0,-2 0,-1 0,-1 0,-2 0,11-1,0 0,0 0,-2 0,-2 0,-2 0,-3 0,-3 1,-5 0,-4 0,18 3,-6 0,-10 1,-15-3,-15-2,-50-1,-39 1,-12 1,33 1,-5 2,-5 0,-4 2,-2-1,-2 1,-2-1,1-1,0 0,9-2,0-1,-1 0,0 0,-2-1,0 0,-1 0,-1 0,-2 1,0 0,-2 0,-1 1,9 0,-1 1,-2-1,-1 2,-1-1,-1 1,0 0,-2 0,0 0,0 0,0 0,-1 0,1 0,0 0,1-1,-1 1,2-1,1-1,-2 1,0-1,0 0,1 0,-1-1,0 1,1-1,0 1,0-1,0 0,0 0,1 1,0-1,1 0,0 0,1 1,0 0,-6-1,1 1,0 0,0 0,1 0,0 0,1 0,0 0,1 0,0 0,1 0,1 0,0 0,1 0,-7 0,-1 0,0 1,0-1,2 0,0 0,3 0,3 0,2 0,4-1,5 0,-25 0,9-2,6 1,3 0,-3 0,4 0,16 0,15 0,66-1,34 2,-29 1,4 0,5 2,4 0,2 0,-4 0,3 0,2 0,3 1,3 0,1 0,2 1,1 0,-15 0,1-1,1 1,2 0,2 0,0 1,0 0,2 0,-1 0,1 0,0 1,-1 0,0 0,-1 0,0 0,0 1,1 0,0 0,0 1,0-1,1 1,-1-1,-1 1,1-1,-1 1,-1-1,0 0,5 0,0 0,0 0,0 0,-1 0,0-1,-1 1,0 0,-1 0,-1 0,-2 0,0 0,9 3,-1 0,0 1,-1-1,-1 1,-3-1,-3 0,-3-2,-4-1,7 1,-4-2,-4-1,-4 0,-3 0,6 1,-4 0,-10-1,0 0,-52-7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0:4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1655 10488,'64'0,"1"0,0 0,-1 0,-8 1,4-1,3 0,3 0,2 1,2-1,2-1,1 0,-16 1,2-1,1 0,1 0,1-1,1 1,1-1,1 1,2-1,0-1,1 1,1-1,1 0,-11 0,1 0,2 0,0 0,1-1,2 1,-1-1,2 0,0 0,0-1,1 1,-1 0,1-1,0 1,-1-1,1 0,-2 0,1 0,-1 1,-1-1,0 0,0 0,0 0,-1 0,1 0,0-1,-1 1,1 0,-1-1,1 1,0-1,0 0,1 0,-1 0,1 0,0 0,1-1,0 1,-2-1,1 1,0-1,1 0,0-1,0 1,1-1,0 1,0-1,0 0,0 1,0-1,0 0,0 0,-1 1,0-1,-1 0,0 1,-1-1,-1 1,0 0,6 0,0-1,-1 1,0-1,0 1,-1 0,-1-1,1 1,-1 0,-1 0,0 0,0 0,-1 0,-1 0,1 0,-2 0,1 0,4-1,0 0,-1 1,-1-1,0 0,0 0,-1 0,0 1,-1-1,-1 1,0 0,-1 0,0 1,-1-1,8 1,-1 0,1 0,0 0,-1 1,-2 0,-1 0,-3 0,-2 0,-3 1,-3-1,18-1,-5-1,-6 1,-1 1,-2 0,4 1,-1 1,-4 0,-8 2,1 0,-11 2,-11-1,-7 0,-14-3,-48 2,12 0,-7-1,-12 2,-11 0,-7 0,-4 0,17 0,-3 0,-4 0,-2 0,-2 0,-3 0,-1 0,-3 0,18 0,-2 0,-1 0,-2 0,-1 0,-1-1,-1 1,-1 0,-1 0,-1 0,-1 0,-1 0,0 1,-1-1,8 1,-2 0,0 0,-2 0,0 0,-2 0,0 0,-1 0,0 0,-1 1,0-1,0 1,-1-1,1 1,0-1,0 1,0 0,0 0,2 0,0-1,1 1,1 0,-1 0,2 0,-1 0,0 1,1-1,0 0,-1 0,1 1,-1-1,0 0,0 1,0 0,-1-1,0 1,-1 0,0 0,-1 0,0 0,5 0,-2 0,-1 0,0 0,-2 0,0 1,0-1,-1 1,0-1,0 1,0-1,0 1,0 0,1-1,-1 1,2 0,0 0,0 0,2-1,0 1,2 0,1 0,1-1,2 1,-15 1,3 0,1 0,2-1,1 1,1 0,1 0,0 0,1 0,0 0,0 0,0 0,-1 0,0-1,-1 1,-2 0,0-1,-2 1,-1 0,1 0,-1 0,1-1,0 1,1 0,2-1,1 0,3 0,1 0,4-1,3 1,-20 0,4 0,4-1,3 0,3 0,2-1,2 1,-4 0,2 0,2 0,6 0,5-2,-14 0,16-2,29-2,53-6,-2 5,10 0,8 0,6 0,-15 1,5-1,3 1,3-1,4 1,2-1,2 1,2 0,1 0,1 0,-12 2,1-1,2 1,1-1,1 1,2 0,1 0,1 1,1-1,1 0,1 0,1 1,1-1,0 0,1 1,1-1,0 0,-15 0,1 0,0 0,1 0,0 1,2-1,-1 0,2 0,0 0,0 0,1 0,0 0,1 1,0-1,1 0,0 0,0 0,0 0,1 1,0-1,0 0,1 1,-1-1,1 0,0 1,-1-1,1 1,-6 0,1-1,0 1,1 0,0 0,0-1,1 1,0 0,1 0,-1 0,1 0,0 0,1 0,-1 0,1 0,-1 0,1 0,0 1,0-1,0 0,0 0,0 0,-1 0,1 0,0 0,-1 0,0 1,1-1,-2 0,1 0,-1 0,0 0,0 0,2 0,-1 0,0 0,0 0,0 0,0 0,0 0,0 0,0 0,-1 0,1 0,-1 0,1 0,-1 0,0 0,0 0,1 0,-1 0,0 0,0 0,0 0,0 0,0 0,0 0,0 0,0 0,0 0,0 0,0 0,1 0,-1 0,2 0,0 0,1 0,0 0,1 0,0 0,0 0,0 0,0 0,1 0,-1 0,0 0,0 0,0 0,0 0,-1 0,0 0,0 0,-1 0,0 0,-1 0,-1 0,-1 0,0 0,-1 0,-1 0,-1 0,-1 0,-1 0,-2 0,14 0,-1 0,-2 0,-1 0,-1 0,-1 0,-2 0,0 0,-1 0,0 0,-2 0,1 0,-1 0,0 0,0 0,0 0,0 0,1 0,6 0,2 0,0 0,1 0,0 0,-1 0,0 0,-2 0,-1 0,-1 0,-3 0,-2 0,-4 0,-2 0,-4 0,18 0,-5 0,-6 0,-3 0,-2 0,-2 0,10 0,-3 0,-5 0,-9 0,-3 0,-12 0,-12 0,-64 0,4 0,-9 0,-10 0,13 0,-4 0,-6 0,-3 0,-3 0,-3 0,-1 0,14 0,-2 0,-2 0,-1 0,-2 0,-2 0,-1 0,-1 0,-1 0,-2 0,-1 0,-1 0,14 0,-1 0,-2 0,-1 0,0 0,-2 0,0 0,-1 0,-1 0,0 0,-1 0,-1 0,1 0,-2 0,1 0,-1 0,0 0,0 0,0 0,8 0,-1 0,0 0,-1 0,-1 0,1 0,-2 0,1 0,-1 0,0 0,0 0,-1 0,0 0,1 0,-1 0,0 0,1 0,-1 0,1 0,-1 0,1 0,0 0,1 0,0 0,-2 0,1 0,-1 0,1 0,0 0,-1 0,1 0,0 0,0 0,0 0,0 0,1 0,-1 0,0 0,0 0,0 0,0 0,0 0,0 0,-1 0,1 0,0 0,-1 0,0 0,-1 0,0 0,-1 0,0 0,0 0,0 0,-1 0,1 0,0 0,-1 0,1 0,1 0,-1 0,1 0,1 0,0 0,0 0,1 0,1 0,1 0,0 0,2 0,-9 0,2 0,0 0,0 0,2 0,0 0,0 0,2 0,0 0,0 0,1 0,0 0,1 0,0 0,1 0,0 0,0 0,-9 0,1 0,0 0,0 0,2 0,-1 0,2 0,1 0,0 0,2 0,0 0,2 0,2 0,-11 0,1 0,1 0,1 0,2 0,3 0,3 0,4 0,4 0,-12 0,7 0,5 0,4 0,-16 1,16-2,29-6,58 5,37 2,-33-1,6 0,5 0,4 0,4 0,3 0,1 0,-12 1,1 0,3-1,1 1,3 0,1 0,2 1,1-1,2 0,1 0,0 0,2 0,1 0,-14 0,0 0,2 0,0 0,2 0,0 0,2-1,0 1,0 0,2 0,0 0,1 0,0-1,1 1,1 0,0 1,0-1,1 0,0 0,0 1,1-1,-12 1,0-1,2 1,-1-1,2 1,0 0,0-1,1 1,0 0,1 0,0 0,1 0,-1 0,1 0,0 0,1 0,-1 0,0 0,1 0,-1 0,1 0,-1 1,0-1,1 0,-2 1,1-1,-1 0,0 1,0-1,-1 0,1 1,0-1,0 1,0-1,0 1,0-1,0 1,0-1,-1 1,1 0,0-1,-1 1,1 0,-1-1,1 1,-1 0,1 0,-1 0,0 0,0 0,0 0,0 0,0 1,0-1,-1 0,1 1,0 0,-1-1,0 1,3 0,0 0,1 1,0-1,-1 0,1 1,0 0,1-1,-1 1,-1 0,1 0,0 0,-1 0,0 0,0 0,0 1,-1-1,-1 0,0 0,0 1,-1-1,-1 0,-1 0,0 1,-1-1,-1 0,-1 0,12 1,-1 1,-1-1,0 0,-1 0,-1 0,0 0,-2 0,0 0,-1 0,0 1,-2-1,-1 1,-1-1,0 1,-2 0,-1 0,-1 0,18 2,-1 2,-2-1,-2 1,-2 0,-1 0,-3-1,-2 0,-1 0,-3-1,9 0,0 0,-4-1,-5 0,-4 0,-7 0,27 7,-35-2,-89-4,8-6,-13-2,-9 0,-6 1,-2 0,21 0,-3 0,-3 1,-3 0,-2 0,-2 0,0 1,-1-1,0 0,0 1,2-1,3 0,1 0,-1 1,0-1,0 0,-1 0,0 1,-1-1,0 1,-2 0,-1-1,-1 2,7-2,-3 1,0 0,-2 1,0-1,-1 0,-1 1,0-1,-1 1,1 0,0-1,1 1,0 0,1-1,1 1,1 0,-1 0,1 0,2 0,0 1,0-1,1 1,1-1,-1 0,-1 1,1-1,-2 0,-1 0,0-1,-3 1,7-2,-1 1,0-1,-2 0,0 0,0 0,-1 0,-1-1,1 1,-1-1,-1 1,1-1,-1 1,1 0,-1-1,1 1,-1 0,1 1,2-1,0 1,-1-1,0 1,0 0,-1 0,1 0,-1 0,1 0,-1 1,1-1,-1 0,1-1,0 1,1 0,-1-1,1 0,1 0,0 0,-3-1,0 0,1 0,0-1,0 1,0-1,0 0,1 0,0 0,0 0,0 0,1 0,0 0,0 0,1 0,0 1,0 0,-7 0,0 0,-2 1,1 0,0 0,0 0,1 0,2 0,0 0,2 0,2 0,3 0,2-1,2 0,-15-1,3 1,4-1,3-1,2 1,3 0,2 0,-16 0,4 0,6 0,11 0,-17 0,107 0,42 0,-36 0,9 0,5 0,6 0,2 0,3 0,1 0,-17 0,1 0,3 0,0 0,2 0,2 0,1 0,1 0,2 0,1 0,1 0,1 0,-12 0,0 0,2 0,2 0,0 0,2 0,0 0,2 0,-1 0,2 0,-1 0,1 0,0 0,0 0,0 0,-1 0,1 0,-2 0,0 0,-3 0,-1 0,1 0,-1 0,0 0,0 0,1 0,-1 0,0 0,0 0,1 0,0 0,0 0,0 0,0 0,1 0,0 0,0 0,1 0,0 0,-3 0,0 0,2-1,1 1,0 0,1 0,0 0,0 0,1 0,0-1,-1 1,1 0,-1 0,-1 0,0 0,-1 0,-1 0,0 0,-2 0,-2 1,0-1,-2 0,-2 1,15-1,-2 1,-2 0,-2 0,-2 0,-1 0,-1 1,0-1,0 0,0 0,2 1,0-1,2 0,-2 0,2 0,1 0,2 0,1-1,0 1,0 0,-1 0,-2 0,-1 0,-2 0,-3 1,-4 0,-3 0,-5 0,24 4,-9 0,-6 0,0 0,3 0,0-1,4-1,-1 0,-1-1,-5 1,-7 1,36 4,-41-1,-69-4,-27 0,11-3,-10 0,-6-1,-7 0,-3 0,-2 1,0 0,14 0,-2 0,-1 1,-1-1,-3 1,0 0,-2 0,-2 0,-1 0,-1 0,-1 0,-2 0,13-1,-3 0,-1 1,-1 0,-2-1,0 1,-2-1,0 1,-1-1,0 1,-1-1,0 1,0 0,0-1,0 1,0-1,1 1,0-1,2 1,-1-1,1 0,-1 1,1-1,0 0,0 1,0-1,0 0,-1 0,1 1,0-1,-1 0,1 1,-1-1,0 1,-1-1,1 1,-1 0,-1-1,3 1,0 0,-2 0,0 1,-1-1,0 1,0-1,0 1,-1-1,0 1,1-1,0 1,1-1,-1 1,2-1,0 0,1 0,1 0,2 0,0-1,2 1,-13-1,2 0,2-1,1 1,0-1,2 0,0 0,1 0,1 0,-1 0,1 0,0 1,0-1,-1 1,-2 0,-1 1,-1 0,0 0,0 0,1 0,1 0,1 0,1 0,2 0,3-1,2 1,3-1,-13-1,5 1,3-2,3 1,1 0,2 0,0 0,-10 0,1 0,3 0,5 0,7 0,-8 0,12 0,7 0,31 0,48 0,16-2,17 4,-22 3,5 3,6 2,3 1,2 0,-16-3,2 0,2 0,2 1,1 0,1 0,2 1,1 0,0 1,-6-1,1 1,1 0,1 0,2 1,0 0,0 0,1 1,0-1,1 0,-1 0,1 0,-1-1,1 1,1-1,0 1,1-1,0 0,0 1,0-1,-1 0,0 0,-2 0,0 0,-2 0,3 0,-2 0,0 0,0-1,-1 1,-1-1,-1 1,0-1,-1 0,-1-1,-1 1,12 1,0 0,0 0,-2-1,-2 0,-3 0,-5-1,-4-1,6 2,-6-2,-6 0,-3-1,12 4,-12-2,-17-3,-68-6,-38 0,28 3,-9 3,-6 0,-4 1,-3 0,1-1,14-3,-1 0,-1 0,-1-1,-2 1,-1-1,-3 1,-1-1,-3 2,13-1,-2 1,-1 0,-3 0,0 0,-2 1,-1-1,0 1,-2-1,1 1,-1-1,1 0,0 0,0-1,1 0,4 0,-1-1,0 0,0-1,0 1,0-1,0 0,0 0,-1 0,1 0,-1 0,0 0,0 0,-1 0,1 0,-1 0,4 1,-1-1,-1 0,0 1,0-1,-1 0,0 1,0-1,0 0,1 1,-1-1,1 0,1 0,0 0,1 0,1 0,2 0,0-1,-9 1,1-1,0 0,2 0,0 0,1 0,1 0,0 0,2 0,0 0,0-1,2 1,0 0,-7 0,0 0,0 0,1 0,1 0,2 0,2 0,4 0,3 0,5 0,-18 0,8 1,5-1,5-1,-17 0,15-2,17-6,43-2,33 1,21 3,-15 1,8 1,6 0,5 0,3 1,-17 2,4 0,2 0,3 1,2 0,1 0,1 0,0 0,-1 0,-2 0,-4 0,0-1,-1 0,1 0,-1 0,2 1,-1-1,2 0,1 1,2-1,1 1,-7 1,2-1,1 1,2 0,0 0,1 0,1 0,0 0,0 0,1 0,-1 1,1-1,-2 0,1 0,-2 0,-1 0,1 0,-1 1,1-1,-1 0,1 0,-1 0,0 0,0 0,0 0,-1 0,0 0,0 0,-1 0,-1-1,5 1,-2-1,1 0,-1 0,-1 0,0 0,0 0,0 0,-1 0,0 0,0 0,0-1,0 1,3 0,1 0,1 0,0 0,-1 0,0 0,-1 0,-1-1,-3 1,-3-1,-2 0,-4 0,25-2,-6 0,-6-1,-3 0,-5 0,8-2,-6 0,-10 0,11-5,-65 2,-32 6,-20 3,10-2,-7-1,-6 0,-4 0,8 2,-3-1,-5 1,-1-1,-3 0,-2 0,0-1,10 0,-1-1,-2 0,-2 0,0-1,-1 1,-1-1,1 0,0 0,0 1,4 0,0 0,-1 0,1 0,-1 0,0-1,0 1,0 0,0-1,0 1,0-1,1 0,-2-1,0 1,0-1,0 0,0 0,1 0,1 0,2 0,2 0,2 1,-12-1,2-1,2 1,2 1,2-1,1 0,2-1,-9-1,1-1,3 0,5 1,8 1,-14-1,13 0,6-10,45 11,26-3,19 0,-1 4,9 0,6 0,6-1,0-1,-14 0,2-1,3-1,1 0,2-2,1 1,3 1,0 0,2 0,-8 3,3 1,1 0,1 1,2-1,1 1,1 0,-1 0,1 0,0-1,0 0,-1-1,-1 0,-1-1,1-1,-1 0,0-1,1-1,-1 1,0-1,0 1,1 0,-1 0,0 1,0 0,0 1,0 1,1 0,0 1,0 0,1 1,-1 0,0 0,-1 0,0 0,-2 1,-1-1,-2-1,-1 1,15-3,-2-1,-1 0,-2 0,-2 1,-2 0,-1 0,-3 1,3 0,-2 0,-2 1,-2 1,-4-1,-4 2,13-2,-7 1,-12 0,-8-6,-33 3,-45-1,-33 4,27 1,-8 1,-6-1,-3 1,-3-1,1 1,11 0,-1 0,-1 1,-2-1,-2 1,0-1,-1 0,0 1,0-1,6 0,0 0,-1 0,0 0,0 0,-1 0,-1 0,-1-1,-1 1,-2-1,0 1,7 0,-2 0,-2 0,0 0,-1 0,-1-1,-1 1,0 0,0 0,1-1,-1 1,1-1,0 1,2-1,0 0,-4 0,1 0,0 0,0-1,1 1,0-1,0 1,1-1,-1 1,1-1,0 0,-1 0,1 1,0-1,0 0,0 0,-1 0,1 0,0 0,0-1,1 1,0 0,1 0,1 0,1 0,1 1,-6-1,-2 0,1 0,1 0,1 0,1 1,4-1,3 0,4 1,4-1,-14-3,7 0,6 0,4 1,-17 0,14-1,23-2,57 4,28 3,-6 2,9 1,6 0,5 1,-23-1,4 0,2 0,3 0,1 1,1-1,1 0,0 1,-2 0,1 0,1-1,2 1,0 1,1-1,0 0,-1 0,-1 0,-1 0,2 0,-1 0,1 0,-1 0,-1 0,0 0,-1 0,0 0,-1 0,3 0,0 0,0 0,-1 0,-1 0,-3 0,-3 0,-5 0,14 0,-7 0,-3 0,-4 0,8-1,-5 0,-29 3,-83 16,3-11,-12-2,-7 1,20 1,-6 2,-2 1,-3-1,-1 0,1-2,4-2,0-2,-2 0,0-1,0 0,0 0,0 1,2 1,-1 1,-1 0,2 0,0-1,2 0,2-2,-8 0,2-2,2 0,3-1,3 0,-12 1,4 0,19 0,22 0,49 0,36 0,6 0,-12 0,7 0,4 0,2 0,0 0,-13 0,1 0,1 0,0 0,2 0,-1 0,2 0,-4 0,1 0,2 0,0 0,-1 0,0 0,-3 0,-2 0,15 0,-3 0,-1 0,-4 0,-1 0,1 0,-1 0,-5 0,-7 0,4 0,-13 0,-14 0,-17 0,-7 0,-32 7,-27 5,7-2,-8 2,-6 1,-5 0,17-2,-5 1,-2 0,-3 1,-3 1,-1-1,-2 0,0 0,10-3,-1 0,-2 0,-1 0,-1 0,-1 0,-1 1,-1-1,0 0,-1 0,0-1,0 1,8-1,-1 0,-2 0,0 0,0 0,-1 0,0-1,-1 1,1 0,0-1,0 0,1 0,0 0,0-1,2 0,-5 0,1-1,0 0,0 0,1 0,0-1,0 0,1 0,0 0,0 0,1-1,0 1,1-1,-5 1,0-1,-1 1,0-1,1 0,1 0,1 0,3-1,1 0,4-1,2 0,-22 0,4-2,5 0,4-1,4 0,-9-1,6-1,11 0,-6-3,86-15,8 15,14 5,10 2,2-2,-9 0,5-1,3 0,3 0,2 0,2 1,1-1,-15 2,2-1,1 1,1 0,1 0,1 0,2 1,0-1,1 0,1 0,1 0,-9 0,2 0,0 0,1-1,1 1,0-1,1 1,1 0,0-1,0 1,1 1,-1-1,1 0,1 1,-1 0,-4 1,2-1,-1 1,1 0,0 0,1 1,0-1,0 1,0 0,0-1,1 1,-1 1,1-1,0 0,-1 0,1 1,-1-1,2 1,0-1,1 1,1 0,-1 0,1 0,-1 0,1 0,-1 1,0-1,0 1,-1-1,0 1,-1 0,-1 0,0 0,-2 0,4 0,0 1,-1-1,-1 1,0 0,-1 0,0 0,-1 0,-1 0,0 0,0 1,-2-1,1 1,-1 0,7 0,2 2,0-1,-1 1,0-1,-2 1,-2 0,-3-1,-3 1,-4-1,-5-1,20 5,-8-2,-6 1,-2-1,7 0,-3 0,-13 0,-10 7,-55-9,-21 0,-2 0,-9 0,-7 1,-5 0,12-3,-4 1,-3 0,-3 0,-3 0,-2 0,-1 0,-1 0,15-1,-2 0,0-1,-2 1,-1 0,-1 1,-1-1,-1 0,0 0,-1 0,1 0,-1 0,0 0,2 0,0 0,-2 0,0 1,-1-1,0 0,0 0,-1 0,1 0,-1 0,2 0,-1-1,2 1,0-1,2 0,-2 0,0-1,0 1,1-1,0 0,1 0,1 0,-1-1,2 1,0 0,0-1,1 1,0-1,-10 2,-1 0,0-1,0 1,2 0,1-1,3 0,3 0,3-2,6 0,-21 0,8-2,6-1,3 0,-10 1,5 0,34 0,64 0,8 0,17 0,8 0,4 0,-22 0,3 0,3 0,2 0,2 0,3 0,1 0,2 0,-12 0,2 0,3 0,0 0,2 0,1 0,1 0,1 0,0 0,1 0,-1 0,0 0,0 0,-5 0,1 0,1 0,0 0,0 0,1 0,0 0,-1 0,1 0,0 0,-1 0,0 0,0 0,-1 0,-1 0,5 0,-1 0,1 0,-1 0,-1 0,0 0,0 0,0 0,-1 0,0 0,-1 0,0 0,-1 0,6 0,1 0,0 0,0 0,-1 0,0 0,-3 0,-2 0,-2 0,-3 0,-4 0,19 0,-6 0,-4 0,-3 0,-2 0,10 1,3 0,-15-1,-32-2,-37-1,-16 1,-19-1,-14 0,-7 0,-5 1,2-2,21 2,-3 0,-3 0,-1-1,-2 1,-2 0,-2-1,0 1,-1-1,-1 0,-1 0,0-1,7 1,0 0,-2-1,-1 1,0-1,-1 0,-1 0,0 0,-1 0,-1-1,0 1,-1 0,-1-1,0 0,0 1,-1-1,9 1,-1-1,-2 1,0-1,-1 1,0-1,-1 0,0 1,-1-1,0 0,0 0,0 0,0 0,0 0,0-1,1 1,-1 0,2 0,-1 0,2 0,0 0,-2 0,0 0,1 0,-1 0,1 0,0 0,0 0,1-1,-1 1,1 0,0 0,0 0,1-1,-1 1,1-1,0 0,0 1,0-1,0-1,0 1,0-1,-1 0,1 0,-1-1,1 1,-1-1,1 1,1-1,-1 0,2 0,-1 1,1-1,1 1,1 0,0 0,1 0,1 1,-9-1,0 0,1 1,0 0,1 0,1 0,1 0,1 1,2-1,0-1,2 1,2-1,1-1,-11-2,2-2,1 0,3 0,2 0,2 0,2 1,3 2,-20-2,3 2,7 0,9-1,-3-9,16 2,24 9,49 0,5 3,12 1,9-1,-11 0,7-1,6 0,2 0,4-1,0 1,1 1,-12 0,2 2,0-1,2 1,1 0,1 0,2-1,1 1,1-1,2 0,-11 1,2-1,2 0,2 0,0-1,2 1,0-1,0 1,1-1,0 1,-1 0,0 0,-1 0,-1 1,-1 0,3 0,0 1,0 0,-1 1,0-1,-1 1,1 0,-1 0,-1-1,1 1,0 0,-1-1,1 0,3-1,1 0,0 0,1 0,0-1,-1 1,-1-1,-1 1,-2 0,-1 0,-3 1,-2 0,13 1,-3 1,-2 0,-3 0,-2 0,-3-1,-3 0,13-3,-3-2,-7 1,-8 1,-4 4,-14-1,-19-3,20 0,3-2,14-3,8-2,6 0,1-1,-13 2,3-1,3 0,2 0,2-1,2 0,1 0,1 0,0 0,-6 2,0 0,2 0,0 0,2-1,0 1,1 0,1-1,1 0,1 0,1-1,0 0,-9 1,1 0,2-1,1 0,1-1,0 0,2 0,-1 0,1 0,0 0,-1 0,0 0,-1 0,-1 1,-1 0,-1 0,-1 1,5 0,-1-1,-1 2,-1-1,-1 1,-1 0,1 0,-1 0,-1 0,1 1,1-2,-1 1,1-1,2 0,2 0,0-1,1 0,0 0,0 0,-1 0,-1 0,-1 0,-2 1,-2 0,-3 0,-2 1,13-2,-4 0,-2 0,-3 1,-2 0,-2 2,-2-1,18-1,-2 1,-6 1,-10 0,0-3,-13 2,-14 3,-32 7,-28 0,-24 0,-9 0,20 0,-4-1,-5 0,-4 1,-3 0,-2 0,-1 0,-1 2,12-1,-1 2,-3-1,0 1,-2 1,-2-1,0 1,-1 0,-1 0,0 0,0 0,-1-1,0 1,5-1,0 0,-1 0,0 0,-1 1,0-1,-1 0,0 0,-1 0,0 1,0-1,-1 0,0 0,0 0,-1 0,1 1,4-2,0 1,-2 0,0 0,0 0,-2 0,1 0,-1-1,1 1,-1 0,1 0,0 0,0-1,2 1,0 0,1 0,2-1,0 1,2 0,-10 0,2 0,1 1,1 0,1-1,1 1,1-1,0 1,1-1,-1-1,1 1,-1-1,1 0,-4-1,-2 0,0-1,-1 1,1-2,1 1,1 0,1-1,3 1,3-1,4 1,3 0,-18 0,6 0,6 0,3 0,3 0,-15 0,6 0,33 0,42 0,27 0,20 0,11 0,5 0,-3 0,-11 0,-4 0,-2 0,-1 0,2 0,2 0,6 0,-15 0,4 0,2 0,2 0,2 0,0 0,1 0,0 0,-2 0,0 0,-2 0,5 0,-1 0,-2 0,1 0,-1 0,1 0,1 0,1 0,3 0,-5 0,1 0,2 0,1 0,1 0,1 0,0 0,0 0,-1 0,-1 0,-1 0,-2 0,3 0,-1 0,-1 0,-2 0,1 0,-1 0,1 0,1 0,1 0,1 0,-5 0,1 0,3 0,2 0,0 0,0 0,0 0,-1 0,-3 0,-2 0,-2 0,-5 0,-4 0,22 0,-6 0,-6 0,-3 0,-1 0,7 0,4 0,-15 0,-31 0,-46 0,-11 0,-15-1,-11 1,-4 0,1 1,12 0,-4 1,-1-1,-2 2,-2-1,0 0,-1 1,1-1,2 0,-2 0,0 0,0-1,-1 1,0 0,0 0,0 0,1 0,0 0,0 0,-2 0,1 0,0 1,2-1,2 0,2 0,4 0,-13 1,3 0,3 0,4 0,3-2,-15 0,6-1,13-1,4 1,77 0,20 0,-14 4,2 1,3-1,3 1,-4 0,-1 3,-6 2,8 7,-19-6,-15-3,1 0,28 5,13-1,11 1,-12-2,4 0,3 0,-8-1,3-1,2 1,1 0,-3-1,7 3,-1 0,-1-1,0 0,-2-1,1-2,-3 1,-3-1,-2 2,-3 0,-5-3,-1-3,-12 1,-19 3,-47-7,-20 0,-9 1,13 2,-1-1,3-2,-2-1,7 1,-13 6,12-7,56 0,40 4,23 3,-20-1,6 1,4 1,3 0,-7-1,3 0,3 1,2 0,0 0,-1 0,-8 0,1 0,1 0,0 0,-1 1,0-1,-2 0,6 1,-1 1,0-1,-2 0,-1 0,-4-1,7 2,-3-1,-4 1,-4-1,17 5,-12 0,-6 1,-31-4,-15-5,-29 1,-28-2,-3 0,5 2,-3 0,-4 1,-3 0,9-2,-3 1,-2 1,-1-1,0 1,1 0,1 0,-1 1,0 0,1 0,1 0,3 1,-15 2,2 0,3 0,5-2,4 0,3-2,8 0,4 3,11-5,18-10,37-12,-12 4,13-8,-19 11,1 4,-1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07.6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22487 12713,'59'-2,"-1"1,1-1,-3 1,4 0,-1 0,-2 1,6-1,-3 2,4-1,-13 0,4 0,0 0,0 0,-3 0,15 0,-4 0,3 0,-9 0,1 0,2 0,2 0,-2 0,2 0,1 0,0 0,-3 0,6 0,-3 0,0 0,4 0,-12 0,4 0,0 0,1 0,-1 0,-2 0,2 0,-2 0,-1 0,1 0,-1 0,3 0,1 0,-1 0,-1 0,-1 0,4 0,0 0,-3 0,-2 0,5 0,-3 0,-7 0,-4 0,-7 0,8 0,-19 0,-6 0,-3 0,-16 0,-7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1:31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7398 6759,'57'0,"0"0,1 0,-1 0,6 0,1 0,0 0,-3 0,3-1,-3 0,1 3,-10 1,1 1,1 2,-1-1,2 0,1 1,0 0,-2 2,0 2,-1 1,-1 1,-1-2,7-1,-1-1,3 0,-3 1,4 1,-2-1,-7-2,4-5,1-1,-11 3,8 1,5 0,2 1,-2-1,-4-2,8-1,-3-2,-1 0,6 1,-8 1,3 0,2 0,2 1,-1-1,-2 0,-1 1,-1-1,0 0,0 1,-1-1,-2-1,5 0,-1-1,-1 0,-1 1,2 1,3 1,1 2,-1 1,0-1,-1-1,-7-3,0 0,-1-2,-1 1,-2 1,4 1,-1 1,-2 0,-1-1,13-1,-1-1,-5-1,8 1,-5 0,-5 0,-2 0,-7 0,-2 0,-8 0,1 0,13 0,2 0,-8 0,-2 0,0 0,0 0,-1 0,-3 0,12 0,-11 0,1 0,22 0,-17 0,0 0,-9 0,0 0,8 0,2 0,1 1,1-2,5-2,3-1,-12 4,1 0,-1-2,19-4,-1-2,-17 5,1 1,-3-1,7-5,-2 0,10-1,0 0,-9 0,1 1,9 2,3 1,-12-1,1 0,-2 1,4 4,2 0,5-2,6 0,-3 0,-15 3,-4 0,4 0,4 0,2 0,3 0,-2 0,-3 0,0 0,0 0,0 0,3 0,0 0,1 0,0 0,0 0,1 0,-1 0,-1 0,-3 0,0 0,-1 0,-1 0,1 0,0 0,-1 0,0 0,12 0,0 0,0 0,0 0,0 0,0 0,-5 0,-1 0,1 0,3 0,1 0,0 0,-4 0,-1 0,1 0,4 0,1 0,1 0,-13 1,2-1,-2 0,-1-1,4-1,-1-2,-1 0,3 1,1-1,-4-1,4-6,0-1,-4 5,3 0,1-1,7-3,1-2,3 2,-6 5,1 0,2 0,-1-1,-1-3,0-1,1-1,-1 1,0 1,0 2,-1-1,-2 1,8-3,-3-1,-2 1,-3 0,-1 1,-3 0,-8 3,-2 1,0 0,17 0,0 1,0 0,-1 2,-5 2,-1 2,-5-1,-3 0,-10 0,-2 0,-1 0,1 0,1 0,0 0,27 0,-28 0,-2 0,14 0,12 5,1 4,-5 3,3 2,-23-3,6-1,-15-1,6-4,-12 3,1-7,-9 3,-55-4,2 0,-10 0,-7 0,10 0,-5 0,-4 0,-3 0,-2 0,-3 0,7 0,-3 0,-3 0,-1 0,-2 0,-1 0,-2 0,-1 0,-1 0,12 0,-2 0,-2 0,0 0,-1 0,-1 0,-1 0,-1 0,0 0,0 0,-1 0,0 0,1 0,7 0,-1 0,-1 0,0-1,0 1,-1 0,0-1,0 1,0 0,-1 0,1 0,0 0,1 0,0 1,0-1,2 1,-6 0,1 1,0 0,0 0,1 0,0 0,0 0,0 1,1-1,0 1,0-1,1 1,0-1,1 1,-6-1,0 1,0-1,0 0,0 1,1-1,1 1,2 0,1 0,2 0,2 2,3-1,-11 3,2 1,4 0,2 1,2 0,2-1,2-1,-20 2,4-1,5 0,8 0,-2 2,9-2,-11-8,14 0,-9 0,-4 0,7 0,-5 0,-3 0,-1 0,-2 0,3 0,-2 0,-1 0,-2 0,0 0,-3 0,9 0,-3 0,-2 0,0 0,0 0,1 0,4 0,3 0,-6 0,4 0,2 0,1 0,-3 0,-5 0,-1 0,0 0,1 0,1 0,-3 0,1 0,2 0,-2 0,10 0,-1 1,1-1,-2 0,-1-1,2-1,-1-2,-2 0,1 0,0 0,3 0,-2 1,1 1,2-1,0 0,1-1,-6-3,0-1,1-1,2 0,-11-1,1 0,4 1,10 2,3 1,3-1,-7-2,7-1,-9-1,33 6,10 0,6-2,-5 6,-47-2,15 3,-20 0,-4 0,30 0,2 0,-16 0,2 0,-1 0,21 0,13 0,-22 7,6-2,-4 0,-15 4,-2 0,6-1,1 0,5-1,5 1,1 3,-8 2,-14 7,22-11,0 0,-27 6,15-8,29-7,-3 0,-11 7,-29 4,12-3,-8 1,7-3,-7-1,-3 1,0-1,7 0,-1 0,-1 0,0 0,-2 0,-3 0,-2 1,-1-1,1 0,0 0,2-1,-1-1,1 0,3 0,3 0,-7 1,3 0,4-1,-14-2,8-2,3 1,35 0,6-2,11-3,1-5,3-3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1:32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4858 7618,'-57'0,"0"0,6 0,-2 0,4 0,1 0,-1 0,1 0,-3 0,3 0,-5 0,3 0,-6 0,1 0,6 0,1 0,6 0,2 0,-22 0,2 0,24 0,4 0,18 0,2 0,5 0,-4 0,3 0,48 0,24 0,-9 0,7 0,-12 0,1 0,1 0,-4 0,0 0,0 0,0 0,1 0,-3 0,7 0,-6 0,8 0,-23 0,-18 0,-2 0,-4 0,3 0,-3 0,3 0,-1 0,1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1:36.4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13142 13725,'63'0,"1"0,0 0,-12 0,3 0,2 0,3 0,0 0,3 0,2 0,3 0,0 0,0 0,-1 0,0 0,-1 0,1 0,0 0,-1 0,-1 0,-2 0,1 0,-1 0,-1 0,-3 0,-2 0,8 0,-4 0,-2 0,-4 0,5 0,-5 0,-5 0,-3 0,-9 0,-10 0,-19-6,-6 1,-28-7,-3 7,-13 2,-4 1,7 2,-2 0,-2 0,-4 0,1 0,-12-1,0 2,4 3,-4 3,1 0,3 0,0 1,-1 0,4 2,-1 1,-2 0,1 1,0-1,0-1,0 1,-1 0,-4 0,-1 1,0-1,2 0,-11 4,2-1,3-1,13-4,1-1,4-1,-7 3,8-3,6-1,5-5,11 5,8-6,4-3,46-18,5 1,-4 1,4 1,-1 6,-1 2,-7-2,-2 2,27 2,-14 0,-5 8,19-7,-23 3,2 0,16-4,4-2,-1-1,2-2,-5 3,4 0,-2-1,-6-4,-1-1,-1 1,2 4,0 1,-4-1,5-6,-6 1,9 4,-28 5,-32 3,-32 4,-21 13,23-10,1 2,-16 18,18-15,9 6,12-13,1 3,5-4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1:38.8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2312 12172,'0'0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2:45.3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21144 12614,'-2'46,"1"0,-7-3,-1 0,1 5,0 1,-4-1,-2-1,0-3,-1 0,3 1,0-2,0-4,1-3,-3 13,5-21,8-12,-3-7,1-63,2 1,0 12,0-8,0 2,0-10,2 0,4 13,2-2,4-1,4-5,5-1,5-2,6 3,5-1,4-1,1-1,-4 5,2-1,1 0,2 0,0 0,-5 8,1 0,1-1,-1 2,1 0,-2 2,12-11,-1 2,-2 3,-3 3,-3 4,-4 2,-2 6,1 5,-6 6,-6 8,-3 8,-9 4,-7 7,-1 26,-3 24,-3-10,-2 3,-6 4,-3 3,0 1,-1 6,-3 2,-1-7,-1 2,-1 1,1 1,4-9,0 1,1 1,-1 0,0 2,1-4,-1 2,0 1,1-1,-1-2,2-2,-3 7,0-3,1-2,1 0,-3 12,1-1,3-6,0 0,3-7,2-13,2-3,5 21,-5-14,7-22,0-58,0-28,1 18,0-4,9-13,-1 23,4-6,3-5,2-4,3-4,1-3,1-1,1-2,1 0,1 1,-1 1,-1 3,-1 2,1 1,0 2,0 0,0 2,1-1,0 1,0-1,1 0,1-1,1-2,0-1,1-3,-3 9,1-3,0-1,2-2,0-1,0 0,2-2,-1 0,1 0,0 0,0 0,0 1,0 0,0 1,0 2,-1 1,0 1,-1 3,4-7,0 1,1 1,-1 2,1 0,-1 1,0 1,0 1,-1 1,0 1,-1 0,0 2,-1 0,4-7,1 0,-2 3,0 0,-1 1,0 2,-1 1,-1 2,-1 1,6-10,0 0,-1 3,-3 3,-1 5,-3 8,11-8,-5 10,-4 4,-5 8,-7 17,-9 28,-8 32,0-13,0 6,-2 1,-1 6,-2 3,-2-2,-3 2,-1 5,-1 4,0-10,-1 3,-1 3,-1 2,-1 3,-1 0,0 1,2-10,0 2,-1 0,-1 1,0 2,0 0,-1 1,0 1,0 1,0-1,2-7,-1 1,1 1,-1 0,0 2,-1-1,1 1,-1 0,1 0,-1-1,1 1,0-2,-1 0,1 2,-1 0,0 0,0-1,0 0,0 0,0 0,0 0,0-1,0 1,0-1,1 0,-2 4,0 0,0 1,0-1,0 1,1-2,-1 0,1-1,0-2,0-2,1-3,-4 12,0-2,1-3,0-2,0-2,1-1,1-2,-3 7,0-2,1-2,1-4,2-4,-4 10,3-5,1-13,-2-5,11 0,4-30,2-39,4-20,0 15,4-6,5-7,4-10,4-4,5 1,3 8,5 0,3-1,3-1,1-3,-6 10,1-1,2-2,1-1,2-1,0 0,2 0,0-1,-3 7,2-2,0 1,1-1,0-1,2 1,0-1,0 1,1-1,-1 1,-1 3,0-1,1 1,0-1,1 0,0 1,0-1,0 1,0-1,0 1,0 0,0 0,0-1,1 0,0 1,0-1,-1 1,1 0,-1 1,0 1,0 1,-1 1,2-1,1 1,0 1,-1 1,0 1,-1 0,-1 1,-1 1,-2 1,10-11,-1 0,-2 2,-1 2,-2 1,0 4,7-5,-1 3,-3 4,-6 4,0-3,-5 3,4-2,-5 6,-7 12,-23 19,-33 56,11-21,-3 8,-5 7,-1 6,-2 2,-2 1,7-13,-1 2,-2 2,-1 2,-1 2,-1 1,0 2,-1 0,0 2,0-1,-1 1,1 0,4-7,0 0,0 0,-1 1,0 1,0 0,0 1,-1 0,1 1,-1 1,-1 0,1 0,0 2,-1 0,0 0,0 1,2-5,0 1,0 1,-1 2,0 0,0 0,-1 2,1 0,-1 0,0 1,0-1,1 1,-1-1,0 0,1 0,0-1,0-1,0 0,1-1,0-2,1-1,-3 7,-1-2,2 0,-1-1,1-1,0-1,0 0,0 0,1-1,0 0,0 0,0 0,0 1,1-1,0 1,0 0,-1 4,0 0,0 2,1 0,-1 0,1 1,0-1,0-1,1 0,0-2,1-1,0-1,1-3,0-1,1-4,-7 15,2-3,0-3,0-2,2-3,1-1,1-1,1-1,-3 13,1-2,1-2,3-5,1-7,-7 16,6-15,8-9,12-73,2 0,6-9,4-2,5-10,4-6,3-4,4-3,-5 16,2-3,3-2,2-3,2-1,0-2,2-1,0-1,1-1,-1 0,-6 13,-1-1,1 0,1-2,0 0,0 0,1-1,0-1,1 0,0-1,2 0,-1-2,2 1,0-2,2 1,-6 8,1-1,1 0,1-2,1 0,1-1,-1 0,2-1,0 0,0 0,0 0,1-1,0 0,-1 1,1 0,-1 0,0 0,0 1,-1 1,0 0,0 1,-2 1,3-5,0 1,0 1,-1-1,0 2,0-1,0 1,-1 1,1-1,-1 1,0 0,1 0,-1 0,1 0,0 0,0 1,0-1,0-1,1 1,0-1,1 0,1-1,-1 0,1 0,0 0,0 1,0-1,-1 1,1 1,-2 1,0 1,0 0,-2 2,0 2,-2 1,0 2,11-18,0 3,-2 2,-1 2,-1 2,-2 2,0 1,-2 2,0 1,4-6,0 0,-2 3,-2 3,-3 4,-2 5,5-7,-4 5,-7 18,-9 19,-33 58,2-10,-5 8,-4 8,5-15,-2 4,-3 5,-1 3,-1 2,-1 2,0 1,1-1,4-9,0 0,1 2,-1 0,-1 1,1 1,-1 1,-1 1,-1 1,0 2,-1 1,3-9,0 1,-2 1,0 2,0 1,-2 1,1 0,-1 1,-1 0,1 1,0 0,0-1,0 1,0-1,1-1,0-1,1 0,-1 3,1-1,-1 0,1 0,0 0,1-1,-1 0,1 0,-1 0,1 0,-1 0,1 1,-1-1,0 0,-1 1,2-4,-1 2,-1 0,1 0,-1 1,0 0,0-1,0 1,0-1,0-1,1 0,1-1,0-2,0 0,2-2,0-1,-4 11,1-1,0-1,2-2,0-1,0-1,2-1,-1-2,1-1,1-1,-4 6,0 0,1-2,1-1,1-4,2-3,1-3,-6 17,4-7,4-12,2-6,11-63,1-5,6-7,11-5,10-6,4-4,-1 3,3-4,4-3,4-2,2 0,-6 12,2-2,3 0,2-1,1-1,1 0,1-2,0-1,-6 8,1-2,1-1,1 0,0-1,1-1,0 1,1-1,0 0,0 1,0-1,-2 3,1 0,1 0,0 0,0-1,1 1,-1-1,1 1,0-1,0 1,-1 0,0 0,1-1,-1 1,1-1,0 0,0 0,-1 0,1 1,-1 0,0 0,0 1,-1 0,0 2,2-4,0 1,0 0,-1 2,0-1,-1 1,0 0,0 1,-1 0,0 0,0-1,0 0,-1 0,0 1,0 0,-1 0,0 1,-1 0,1 1,8-8,0 1,1 0,-2 1,0 1,-3 2,-2 0,1-4,-3 2,-2 1,0 2,1 0,3 1,3 0,-1 2,-3 2,-7 5,4-12,-6 9,17-7,-27 25,-12 52,-33 15,7-13,-4 8,-4 8,-3 5,-2 3,-2 1,6-12,-2 2,-1 3,-3 2,0 1,-2 3,-1 0,-1 2,0 1,0-1,0 1,-1 0,7-10,0 0,-1 1,0 0,-1 0,0 1,0 1,-1 0,0 1,0 0,-1 0,0 2,0 0,-1 1,0 0,-1 1,0 1,5-8,-1 1,-1 2,0 0,-1 1,0 1,-1 1,0 0,0 0,0 1,-1 1,0-1,0 0,1 1,-1-1,1 0,-1 0,1-1,0 0,1-1,0 0,1-2,0 0,0-1,-1 4,-1 0,1-2,0 1,1-2,0 1,0-2,0 1,1-1,-1 0,1 0,0-1,0 1,-1 0,1-1,0 1,-1 0,0 0,1 1,-2 0,0 2,0 0,-1 0,-1 1,1 0,0 0,-1 0,1 0,0-1,1 0,0-1,0-1,2-1,0-1,1-2,2-1,0-2,2-2,-10 18,2-3,2-3,2-1,0-2,2-2,0-1,0-1,0-1,-8 13,0 0,1-1,2-5,4-5,4-7,-7 16,10-18,8-19,11-27,4-35,14-23,12 17,12-7,7-2,-6 10,4-2,4-1,3-1,2-2,-10 9,3 0,1-2,1 0,2-2,0 1,1-2,1 1,-3 3,0-2,2 0,1 0,1-1,-1 0,1 0,-1 1,-1 0,0 1,0-1,0 1,-1 0,0 1,0 0,0 0,0-1,-1 1,1-1,1-1,0-1,1-1,0 0,0 1,-2 0,-1 2,-3 2,-2 2,10-9,-3 3,-3 3,-1 0,-2 0,8-8,-1 0,-4 3,-8 6,-2 1,-7 6,11-9,-60 59,-27 24,-12 12,4-5,9-12,-1 1,-1 0,-2 2,-2 2,3-1,-1 2,-2 3,-2 0,1 0,0-2,1-2,-3 2,-2-1,0-2,2-1,3-1,3-4,0 2,4-2,3-3,1-2,-1 0,2-4,6-5,-7 2,24-40,33-31,1 11,5-8,8-7,-4 10,6-6,5-5,2-3,3-1,-1 0,-1 1,-3 5,-2 1,-1 2,-1 2,0-1,1 0,1-2,3-4,-5 7,3-2,1-4,2 0,0-2,0 0,0 1,-1 2,-2 1,-1 4,-4 2,7-7,-2 3,-3 3,-1 2,0 1,-1 1,9-14,-2 2,-1 3,-4 5,7-8,-8 10,-13 11,-13 21,-30 19,-18 27,-13 14,14-18,-4 1,-3 2,-1 2,1 0,-3 2,0 2,-1-1,0-1,-1 0,-1 1,1-1,0-2,3-3,-1-3,2-2,3-2,3 0,-18 15,10-7,2-16,26-5,9-21,38-41,1 14,12-11,6-4,2 0,-3 4,-5 8,-1 3,1 0,2-2,2-4,-3 2,2-3,3-4,1 0,0-1,-1 2,-1 2,-3 5,5-4,-1 5,-2 1,-1 2,-2-1,5-7,-2 0,-2 2,-4 5,8-6,-9 8,-11 7,-61 20,-19 9,11 6,-4 3,0-1,-7 1,-6 1,-6 5,19-4,-5 3,-4 2,-3 1,-2 1,-1 1,0 0,-1 0,3-1,1-1,-2 2,1-1,0 0,1 0,-1 1,0-1,0 0,-3 1,0 0,7-2,-2-1,-1 2,-1-1,-1 1,0-1,0 1,1-1,1 0,2-1,1 0,3-1,-8 3,0 0,1-1,2 0,3-1,2-1,3-1,3 0,-11 3,6-1,3-2,4-1,-20 5,12-5,7-8,40-41,15-22,15 13,13-10,7-4,4-3,-10 16,3-3,3-1,2-2,3-1,0-1,1 0,0 0,-9 9,0 0,1 0,0 0,1-1,1-1,0 0,2 0,0-1,0 0,2-1,-2 3,1-2,2 0,0-1,2-1,0 0,0 0,1 0,-1 0,0 1,-1 1,-1 0,-1 2,-2 1,6-5,-1 1,-1 0,0 2,-2 1,0 0,0 0,-1 1,0 0,0 0,1 0,1-1,-1 0,0 0,-1 1,-1 2,-1 0,-1 2,-3 2,13-11,-3 2,-3 3,-1 1,-2 2,0 0,-3 2,-1 2,-3 2,-1 1,-3 3,0 1,16-11,-7 8,-20 17,-13 7,-4 0,-44 4,-5 0,-10 5,11 8,-5 5,-3 4,-4-1,2-2,-4 1,-2 0,-2 2,-1 0,1 1,7-1,0 1,-1 1,0 0,0 1,-1-1,0 0,-3 0,-1 0,-1 1,1-1,0-1,2 0,2-2,-7 3,1-3,2 0,3-1,3-2,-11 4,4-3,9-2,7 0,10-7,10-13,29-39,20 16,16-7,10-3,6-4,1-1,-15 13,2-3,4-2,2-1,2-1,2-1,1 0,0 0,2-1,-1 1,-1 0,-2 4,0-1,0 0,2 0,0 0,0 0,1 0,1-1,0 1,0-1,2 0,-1-1,1 1,-7 4,0 0,2-1,0 0,1 0,0-1,0 0,1 0,0 0,0 1,-1 0,1 0,-2 0,0 2,-1 0,-1 1,-1 0,10-4,-1 0,-1 0,0 2,-1 0,0 0,-1 1,-1 1,-1 1,-1-1,-1 2,-1 0,11-7,-1 1,-2 0,-1 1,-2 2,-1 1,-2 1,-2 2,8-4,-1 2,-3 2,-5 2,-6 5,20-7,-30 8,-51 10,-25 19,-20 14,17-7,-10 3,-6 3,-5 2,-1 1,1 0,3 0,4-2,2 1,1 0,-2 1,-1 0,-3 2,-4 1,13-6,-2 2,-2 0,-2 1,-1 1,-2 1,-1 0,0-1,-1 1,1 0,0 0,1-2,0 1,2-1,0-1,-1 1,1-1,-1 1,0-1,1 0,-1 0,1 0,0 0,0 0,0 0,1 0,-3 1,0 1,0-1,1 0,0 0,0 1,1-1,-1-1,0 1,-1-1,1 1,-1-2,3-1,0 1,-2-1,0 0,0 0,-1 0,1-1,1 0,2 0,0-1,3-1,1 0,3-2,-14 6,3-2,2 0,3-2,2 0,0 0,1-1,-12 4,0 0,3-1,5-3,6-3,-16 0,14-4,6 4,39-36,5-16,31 7,17-2,-5 7,7-3,7 0,3-1,2 1,-4 5,2 1,4 0,1 0,4 0,1 0,3 0,-14 5,2-1,2 0,3 0,1 0,0 0,1 0,0 0,0 0,-2 1,-1 0,-2 0,2-1,-1 0,0 0,-1 0,-1 0,0 1,0 0,-1 1,0 0,0 2,10-3,0 2,1 0,-1 1,-2 1,-1 0,-3 0,-3 1,10-3,-4 1,-3 1,-3 1,-2 1,-4 2,-2 1,-2 1,0 0,17-2,0 0,-3 1,-10 1,-1-1,-9 2,11-1,-61 8,-36 0,-12-2,-13 4,14 7,-5 4,-4 3,-4-2,16-6,-1 0,-3-1,-2 0,-1 1,-1 2,0 0,3 2,-1 1,-1 2,-2 0,0 1,0-1,0 0,0-1,1-1,-6 0,1-1,0-2,0 1,0-1,0 0,0 1,0 0,-1 1,-2 0,0 1,0 0,1 0,2-1,3-1,3 0,-10 1,3-2,4 0,1 0,2-1,-6 1,2 0,3-1,9 0,-3 2,12-2,5-2,36-14,40-8,7-3,14-3,9 0,-21 9,5 1,3 0,4 1,3-1,1-1,2 0,-9 0,1 0,3-1,1-1,2 0,1 0,1 1,1-1,1 1,0 0,0 2,-7 1,2 1,0 0,1 1,1-1,0 1,1 1,0-1,0 0,0 1,0 0,0-1,-2 0,0 1,2-2,0 1,0-1,0 0,0 1,-1-1,1 1,-1 0,-1 0,1 0,-1 1,-1 0,0 1,1 1,0 0,1 0,-1 1,1 0,-2 1,0-1,-2 1,-1 1,-2-1,-2 0,-2 1,11-1,-3 1,-3-1,-2 2,-1-1,-3 1,-1 0,20 0,-2 1,-6 1,-9-1,3 0,-16 0,-19 0,-73 15,11-4,-9 1,-7 3,-4 4,12-1,-4 3,-3 3,-4 2,-1 1,-2 1,-2 1,-1 0,0-2,10-4,-2 0,-1 0,-1 1,-1-1,0 1,-2 0,-1 1,0 0,-1 1,-1 0,0 1,-2 1,11-4,-1 0,-1 2,-2 0,0 1,-1 0,-1 1,0 0,0 0,-1 1,1-1,-1 0,1 0,1 0,0-1,0 0,2 0,1-2,1 0,-5 2,1-1,1-1,0 1,1-2,1 1,0-1,0 0,1 0,-1 0,1 0,0 0,0 0,-1 0,1 0,-4 2,-2 1,0 0,0 1,-1 0,0-1,1 0,1 0,2-1,1 0,2-2,2-2,4-1,2-1,-16 5,4-3,5-1,2-3,3 1,0 0,-8 6,1 0,5-2,8-5,-3-6,17-6,24-4,39-34,6 9,13-1,8-1,-14 6,5-1,4 0,3 0,2-1,3-1,-8 3,3-1,1 0,3-1,1 0,2 1,0-1,1 0,1 1,-9 4,3-1,1 0,1 0,0 1,1-1,0 1,0 0,-1 0,-2 1,-2-1,-1 1,4-1,-2-1,-2 1,0 0,-2 1,1-1,-1 1,2 0,0 1,4-2,3 1,1-1,0 0,-1 1,-2 1,-3 1,-5 1,-6 2,23-3,-11 4,3-2,-11 1,3-2,1 0,-2 0,-5 2,8 1,-5 1,-2-1,19-6,-10 2,-8 3,-36 2,-12 4,-38 0,-15 0,-14 5,16 8,-6 5,-6 3,-4 2,-1 1,-1-2,11-4,-3-1,-1 1,-1-1,-2 1,0 0,0 1,0 1,0 1,3 1,-2 1,1 1,-2 1,1 1,0-1,1 0,0 0,1-2,1 0,-6 0,1-2,1 0,0 0,2-1,0 1,1-1,2 1,-10 5,1 1,2 0,1-1,2-1,1-3,3-4,2-2,2-1,0 0,0 2,-13 5,1 2,0-1,4-1,-9-1,4-1,10-2,10-3,16-4,23-4,59-28,-12 7,9-4,7-2,1 0,-8 5,3 1,1-1,4 0,2-2,3-1,-13 4,3-1,2-1,1-1,2 0,2-1,0 0,0 0,1 1,0 0,-1 1,-2 1,2 0,0 1,0 0,1 0,0 0,0 0,0 0,-1 0,1 0,-1 0,-1 0,4-2,-1 1,0-1,-1 0,1 0,-1 0,0 0,0 1,-1 0,0 0,-1 2,8-3,1 1,-1 0,1 1,-2 0,-2 0,-2 2,-3 0,-4 2,11-3,-5 2,-4 1,-3 0,-2 2,11-4,-4 2,-8 3,-9 6,-8 0,-11-4,-17 5,-37 0,-25 3,13 5,-3 2,-8 5,8 0,-5 2,-5 4,-3 0,-1 2,-1 0,0 0,8-2,-2 1,-1 0,-1 0,0 1,-1 1,1 0,-1 0,1 0,-2 2,-1 0,0 1,0 0,0 0,1 1,-1-1,1 1,1-2,-5 3,-1 0,1 0,-1 0,2-1,2-1,2 0,4-2,-10 3,3-2,3-1,4 0,4-2,-5 5,6-1,5-3,-1 0,12-4,21-4,11-3,33-12,12-13,13-7,-8 3,8-3,5-3,4-1,1 1,-16 7,2 0,1 0,2 0,2-1,1 0,2-2,1 0,-6 1,2-1,2-1,2-1,1-1,1 0,0 0,1 0,0 0,-1 1,-1 1,-1 1,1 0,0 2,0-1,0 2,-1-1,0 1,1 0,-1 0,1 0,0 0,-1 0,-3 0,1 1,1-1,-1 0,1-1,0 1,-1 1,-1-1,-1 2,-2 0,-1 0,-3 2,14-3,-2 0,-2 1,-2 2,-3 0,-2 1,-2 1,15-2,-3 1,-5 2,-9 1,9 0,-28 2,-57 3,-2 13,-12 6,-16 7,-10 4,-1 3,17-6,-2 3,-3 3,-3 1,-1 1,-2 1,-2 0,-1 0,9-4,-1 0,-2 0,-1 1,-1 1,-1-1,-1 2,-1-1,-1 1,-1 1,0-1,-1 1,11-5,-2 1,-1 0,-1 1,0 0,-2 1,1-1,-2 1,1 0,0 0,-1 0,1 0,0-1,1 0,0 0,2 0,0-1,-6 2,1 0,0 0,1 0,0-1,0 1,1-1,0 0,0 0,0 0,1-1,-1 1,0 0,0 0,1 0,-1 1,-1-1,-1 1,1 0,0 0,0 0,1-1,2 0,0-1,2 0,1-2,3 0,1-2,-17 8,3-2,3-2,2 0,2-2,2 1,1-1,-12 7,2 1,3-1,4-4,9-5,-9 2,13-11,10-16,56-21,9 1,13-6,7-2,1 3,1 3,3 2,4 0,1 0,2-2,-9 1,2-1,1-1,0-1,2 1,1 1,1 1,-4 4,2 0,1 2,1 0,0 0,-1 1,1-1,-2 0,6-2,-2-1,1 1,-1-1,0 1,2-1,1 1,-3 1,1 0,1 0,0 0,1 0,-1 1,1 0,-2 1,-2 1,0 0,1 2,-2-1,1 0,-1 1,-1 0,-1-1,2-1,0-1,-1 0,-1 1,-1 0,-2 1,-3 2,18-3,-3 2,-4 1,-7 2,15-3,-19 4,-29 4,-51 10,-26 6,4 6,-7 6,-6 3,-3 0,17-7,-4 1,-1 0,-2 1,-1 1,-1 0,0 0,0 0,-1 1,-2 1,1 0,-2 0,1 0,0 1,1-1,0 0,0 1,-1 1,1-1,0 0,1 0,2-2,0-1,-7 1,1-1,1-1,1-1,3 0,3-1,-8 4,3-1,4-1,5-3,-16 5,15-5,24-5,12-5,11-10,33-23,11-2,14-4,-11 12,7 0,4-1,5-1,1-1,-9 2,3-1,3-1,1 0,1-1,3 1,0-1,1 1,-8 4,2 0,2 1,0-1,2 0,0 1,0-1,0 1,0-1,-1 0,-1 1,2-2,1-1,-1 0,0 1,0-1,-1 1,1-1,-1 2,0 0,-1 1,4 0,1 1,0 0,0 0,-1 2,-2-1,-1 1,-4 1,-3 0,10-4,-4 1,-4 1,-2 1,-3 3,13-1,-5 4,-9 0,15-9,-53 14,-63 4,8 9,-11 8,-8 5,20-6,-5 3,-4 3,-3 1,-2 2,-3 1,0 1,-1 0,1-1,6-3,0 1,-1 0,-2 1,1 0,-2 0,-1 1,0 0,0 1,-2 0,1 0,-2 0,6-2,-1 1,-2 0,0 0,0 1,-1 0,-1 0,1 1,-1-1,0 1,0-1,0 0,1 0,0 0,0 0,2-1,-1 0,1 0,-2 1,1-1,0 1,0-1,0 0,1 0,1-1,0 1,1-2,2 0,0-1,2 0,-10 4,0-2,2 0,1 0,1-2,2 1,0-1,2-1,1 1,1-1,-10 5,1 1,1-1,3-1,3-1,4-2,7-2,-10 5,8-2,12-4,8 4,57-37,28-16,-13 9,7-4,7-2,3-1,1 1,-15 7,2 0,2 0,1 0,3-1,0 1,3-2,2 0,-7 3,2-2,3 0,1-1,1 0,2 0,0 0,0 0,1 1,-1 0,-1 1,0 0,-2 2,0 0,0 1,1 0,0 0,-1 1,0 0,0 1,0-1,-1 0,-1 1,-1-1,6-1,0 0,-1-1,0 1,-1 0,0 1,-2-1,-1 2,-2-1,-1 2,7-3,1 1,-2 0,-2 1,-4 1,-4 2,-7 1,28-3,-17 3,-7-9,-37 18,-55-3,12 3,-7 2,-6 5,-9 2,-5 3,-3 2,11-1,-3 1,-2 2,-3 1,0 1,0 0,1-1,-2 2,0-1,0 1,-1 1,0-1,-1 1,-1 1,0-1,-1 2,-2 0,-1 0,2 0,1 0,2-1,4-1,-11 4,3-1,3-1,3-1,2 0,2-2,1-1,4-1,6 0,-12 3,14-1,18-1,19-8,47-12,-4-13,9-4,3 6,9 1,7 0,1-2,-9 1,3-1,2-1,2 0,1 0,0 3,-6 1,1 2,1 1,1-1,-1 2,1-1,0 1,2 0,0-1,2 1,-1 1,-1 0,-3 1,-2 1,6 0,-2 1,-2 1,-4 1,-3 1,13 0,-7 2,-5-1,-1 0,-13 0,-21 0,-68 15,-6 0,-14 6,19-3,-8 6,-6 4,-3 1,-1 1,3-1,4-3,-3 1,4-3,0 0,-2 2,-6 3,13-5,-3 2,-4 1,-2 2,-1 1,-1 0,1 0,2-2,3-1,4-2,-11 5,3-2,3-2,2 0,-1 0,-1 0,-1 1,-2 0,0 0,2-1,1 0,4-2,-8 5,2-2,5-1,7-4,-4 2,17-2,27-5,55-27,10-9,12-6,-17 8,4-1,4-1,4 0,-10 4,4-1,2 0,1 0,0 1,-1 0,0 0,0 1,-1 0,2 0,-1 1,0 0,2 1,2 0,0 0,-1 1,-3 0,-4 1,3 0,-4 1,-3 1,-1 0,5-1,-2 1,-10 1,9 0,-57 7,-22-1,-16 2,-9 6,-12 5,-7 2,-1 2,18-4,-1 2,-2 1,-3 0,-1 2,-2 0,-3 2,11-4,-3 2,-3 0,-1 1,-1 1,0 0,-2 0,2 0,-1 1,2-1,2 0,-2 0,1 1,1-1,0 1,1 0,-1 0,1 0,0 0,-1 0,1 0,-2 1,-2 1,0 0,0 0,0 0,1 0,2-1,2-1,2-1,3-1,-7 1,3-1,3-1,3-1,1 0,3 0,-7 5,2 0,5-1,6-6,-7-3,21-9,54-15,5-5,22 0,8 1,-20 6,4 2,6 4,8 2,5 0,1 0,-5 1,2-1,3 1,0 1,1-1,-4 2,0 0,1 0,1 0,0 0,1 0,-4 0,1 0,2 0,-1 0,-1 0,-2 0,-3 0,5 0,-3 0,-2 0,-2 0,-2 0,4 0,-2 0,-4 0,-4 0,10 0,-9 0,-6 0,-47 10,-22 3,-16 3,3 0,-7 3,-8 2,-4 2,-3 1,-1 1,13-4,-2 0,-3 2,-1 1,-2 0,-1 1,-2 1,0-1,0 0,0 0,0-1,3-1,-1-1,-1 0,0 0,-1 1,-1-1,1 0,-1 1,1-1,0 0,1 1,1-1,1 1,-4 2,1 0,1 1,0 0,1 0,0-1,1 1,-1-1,0-1,0 0,0-2,-5 2,-3-1,-1-1,0 0,1 0,1-2,3 0,2-1,5-1,6-1,-17 7,11-4,1 0,-3 0,-3 0,-4-1,-1 1,5-2,8-3,-15 7,18-9,23-15,68-15,-3 0,10-5,6 0,-6 4,3 0,4-2,4 1,3 0,-9 3,3 0,3 0,2 0,1 0,2 0,1 0,0-1,-8 3,0 0,2-1,1 0,0 0,1 0,1 0,0 1,1-1,0 1,0 0,-1 0,0 0,2 1,0 0,1-1,0 1,0 0,-1 0,1 0,-2 1,0-1,-1 1,-1-1,0 0,0 1,0-1,-1 1,-1 0,0 0,-1 0,0 0,0 1,-2 0,7 0,1-1,-1 1,0 1,-2-1,-1 1,-3 0,-3 1,-3-1,10-2,-6 0,-2 1,-3 1,-2 1,15 0,-4 2,-9 0,-15 1,-6 1,8-2,-15 7,-85 0,13-1,-11 0,-9 0,-1 4,15 1,-1 2,-4 1,-1 1,-3 0,-3 1,-2-1,12-3,-2 1,-4 0,-1 0,-2 0,-1 0,-1 0,1 0,0 1,1-1,1 0,2 1,-3 0,0 1,1 0,1 0,1 0,-1 0,1 0,-1-1,-1 1,0 0,1 0,-2-1,-1 2,-1-1,0 0,1 0,1-1,1 0,3-1,3 0,4-1,-12-1,4 0,3-2,3 0,2 0,3 0,-9 2,2 1,6-1,7-2,0 0,13-4,17-5,12 1,8-6,18 7,42-6,-20 7,8 1,6-2,-7-1,5-1,3-2,3 1,3 1,-6 1,4 1,1 0,2 1,2 0,2-1,2 1,-16 1,1-1,3 1,0 0,1 0,1 0,1 0,0 0,-1 1,1-1,-1 1,2 0,0 0,1 0,0 0,0 1,0-1,0 1,0 0,-1 0,0 0,0 0,3 0,0 1,0 0,0 0,0 0,-1 0,-1 1,-1-1,-1 0,-1 0,3 0,0 0,-1 0,-1 0,-2 0,-2 0,-2 0,-3 0,6 0,-3 0,-2 0,-4 0,-4 0,8 0,-5 0,-7 0,24 0,-71 3,-49 13,14-13,-6 1,2 4,-4 2,0-1,-3-4,-1 0,-7 1,4 0,-5 1,-5 1,-4 1,-1-1,0 1,8-2,-1 0,-3 0,0 0,-1 0,0 0,-1 0,1 0,6-1,0 0,-1 0,0-1,0 1,0-1,0 1,0-1,1 1,-6 0,-2 1,0 0,0-1,2 1,2-1,5-1,4 0,-14 2,7-2,5 0,3 0,-1-1,4 1,11-1,1 5,75-7,31-4,-19-1,6-1,5 0,4 0,-10 3,3 0,4 1,1 0,3 0,0-1,1 1,-4-2,2 1,2-1,1 0,0 0,0 0,-2 0,-1 1,-3 0,2 0,-2 1,-2 0,-1 0,0 1,0-1,3 0,5 0,5 0,0 0,0 0,-4 0,-5 0,-7 0,7 0,-10 0,4 0,4 0,4 0,-2 0,-6 0,6 0,-5 0,14-3,-24 6,-46 4,-53 10,12-5,-11 3,9-5,-9 3,-6 0,-2 2,0-1,2 0,4 0,1-1,0 1,-1 1,-2-1,-2 2,2-2,-2 1,-2 1,-1 0,-1 0,1 0,1-1,3-1,-2 0,1 0,0-1,2 0,1-1,1 0,4 1,-18 5,4 1,3-1,3-3,-5-1,5-2,8-1,-13 7,78-9,43-9,-6 0,11 0,5 0,-10 0,3 0,5 0,2 0,2 0,-14 0,3 0,1 0,2 0,1 0,0 0,-1 0,0 0,1 0,-1 0,0-1,1 1,0 0,-1 0,2 0,-1 1,3 0,1 0,2 1,-1 0,-1 0,-1 0,-3 0,-4 1,10 0,-5 1,-2 0,-3 0,0 1,5 1,-1 0,-4 0,-9 1,-2 2,-10 0,-4 0,-71-4,-29 0,15 0,-14 2,-8 1,0-1,8 0,11-2,6-1,-3 1,-10 2,13-1,-6 2,-6 1,-3 1,-3 0,-2 1,0 0,0 1,3-1,3-1,4 0,-8 1,4 0,2 0,2-1,-2 1,-2 1,-4 0,8-1,-2 0,-3 0,-2 1,-1 1,0-1,0 0,2 0,1 0,3-1,4 0,-9 1,3 0,3-1,1 1,2-2,1 1,1-2,-10 2,0-1,3 0,5-2,7 0,-17 5,16-6,17-9,44-14,25-5,16-3,-13 5,5-1,5-2,5-1,4-1,-9 5,4-2,3 0,3-1,3 0,1-1,1 0,0 0,0 0,0 0,-7 3,1-1,0 0,0 1,1-1,1 0,0-1,1 1,0-1,0 1,1-1,1 0,-3 0,1 1,1-2,1 1,1-1,-1 1,1-1,0 0,0 0,0 1,-1 0,0 0,-1 0,0 1,-1 0,0 0,0 0,1 1,-1 0,-1 0,0 0,0 0,-2 1,0 0,-2-1,0 2,-2-1,8-3,-1-1,-1 1,-1 1,-2-1,-1 1,-1 1,-1 0,-1 1,12-4,0 1,-2 1,-3 0,-4 1,-6 1,8-5,-7 2,-11 1,1-8,-25 9,-50-1,-5 12,-13 4,-8-1,11 0,-5 0,-5-1,-4-1,-3 0,-3 0,-1 0,16 2,-2 0,-2-1,-2 1,-2-1,-1 0,-1 0,-1 0,-1 0,0 0,0 0,-1-1,1 1,6 0,0 0,-1 1,0-1,0 0,-1 0,-1 0,1-1,-2 1,0 0,0-1,-1 0,-1 1,0-1,-1-1,-1 1,6 1,-1-1,0 0,-2-1,-1 1,-1-1,0 1,-1-1,0 0,0 0,0 0,-1 0,1 0,1 0,0 1,0-1,1 0,2 1,0-1,2 1,0 0,-4-1,0 0,1 1,2-1,0 1,1 0,0-1,1 1,0 0,1 0,-1 0,0-1,0 1,-1 0,0 0,0-1,-4 1,0-1,-2 0,-1 0,0 0,0 0,0-1,0 1,1 0,1 0,1 1,2-1,2 1,2 0,2 0,4 0,-18-2,5 1,3-1,3 1,1 0,2 1,1-1,0 1,-9-1,-1 0,2 1,3-1,6 1,7 0,-18-6,16 0,5-4,42-2,4 9,25-14,21-3,0 8,13 2,7-1,4 0,0-1,-17 4,1-1,1-1,1 0,3 0,1-1,4 1,2-1,-12 5,3-1,2 0,2 0,3 0,0 0,1-1,1 1,0 0,-1 0,0 0,-1 1,-1-1,-3 1,3 0,-1 0,-1 0,0 0,-1 1,-1 0,1-1,0 1,0 0,0 0,1 0,0 0,-1 0,1 0,2 0,-1 0,2-1,-1 1,0 0,-1 1,-2-1,0 1,-2 1,-3 0,-2 1,17-2,-2 1,-3 0,-3 2,-2-1,-3 1,-1-1,15-4,-4-1,-5 2,-7 3,11 3,-21 1,-36 0,-61 6,8 0,-10 0,-7 0,12 0,-5 0,-4 0,-3 0,-2 0,-3 0,10 0,-3 0,-2 0,-3 0,0 0,-2 0,0 0,1 0,1 0,1 0,-2 0,1 0,1 0,0 0,-1 0,1 0,-2 0,0 0,-2 0,4 0,-1 0,-1 0,-1 0,-1 0,0 0,0 0,0 0,0 0,0 0,1 0,-1 0,-1 0,0 0,0 0,0 0,0 0,1 0,1 0,0 0,2 0,2 0,-3 0,2 1,2-1,0 0,1 0,1 0,-1 0,0 0,-2-1,-2 0,-4 0,0-1,-1 0,1 0,3 0,2 0,5 0,6-1,-16 1,7 0,7-2,8-3,2-9,11-3,8-4,46-5,15 11,15 2,8 0,-7 3,4 1,6-1,4 1,4-1,3-1,-19 3,3-1,2 0,2-1,3 0,0 0,2 0,1 0,1 1,-1-1,1 1,-1 1,-7 1,-1 1,1 0,1 0,-1 0,2 1,-1-1,2 1,-1 0,2-1,0 1,0 0,1 0,1 0,1 0,-6 0,2 0,1 1,1-1,1 0,1 0,0 0,1 0,0 1,0-1,-1 0,1 1,-1 0,-1 0,0 0,-2 1,0-1,-2 2,-1-1,7 0,0 1,-2-1,-1 2,-1-1,0 1,-1 0,0 0,-1 0,0 0,0 1,0-1,1 1,-1-1,4 1,1-1,1 1,1 0,-1 0,0 0,-1 0,-2 1,-1-1,-2 1,-2 0,-3 0,-3 0,20 0,-5 1,-3 0,-4 0,-4 1,-1-1,3 0,-3 0,-4 0,-9 0,2 1,-14-2,-20-2,-38-1,-32 1,-4 0,8 2,-4 0,-5 0,-8-1,17 0,-4-1,-5 0,-2-1,-3 1,-2 0,-1-1,0 2,1 0,10 0,-1 2,-1-1,-1 1,0 0,-1 0,0 1,-1-1,-1 0,0-1,0 0,-1 0,3-1,0 1,-2-2,0 1,-1-1,-1 1,1-1,-1 0,1 0,-1 0,2 0,-1 0,2 0,1 0,0 1,0-1,1 0,0 1,0-1,0 1,1-1,1 1,0-1,0 0,1 1,0-1,1 0,-5 0,0 0,-1-1,2 1,-1 0,2-1,1 1,1-1,3 0,1 1,3-1,-16-1,4-1,3 0,3 1,2 0,2 0,-9 0,3 0,5 1,8 1,-6 3,14-2,17-6,19 4,8-8,58-9,-32 14,9 2,2 1,10-1,9 1,5-1,2 1,0 0,-3 2,-1 0,-1 1,1 0,1 2,2-1,4 0,5-1,-20 1,2-1,4 0,1 0,3 0,1 0,1 0,1 0,0 0,0 0,0 0,-1 0,-1 0,-2 1,-2-1,6 1,-1 0,-2-1,0 1,-1 0,0 0,0 1,0-1,0 0,1 0,1 0,0 0,-3 0,1 0,1 0,1 0,0 0,1 0,0-1,-1 1,-1 0,-1 0,-2 0,-2 1,-2-1,-2 0,13 1,-3 0,-3 0,-1 0,-3 1,-1-1,-1 0,-2 0,17-1,-1 0,-3 0,-6 0,-9 2,13 2,-17 0,-19-4,-53 0,-22 0,5 0,-9 0,-7 0,-3 0,-4 0,11 0,-4 0,-2 0,-3 0,-2 0,-2 0,-1 0,-1 0,-1 0,11 0,-2 0,-1 0,-1 0,0 0,-2 0,-1 0,0 0,-1 0,0 0,-2 0,1 0,-2 0,9 0,-2 0,-2 0,0 0,0 0,-2 0,0 0,0 0,0 0,-1 0,1 0,0 0,0 0,2 0,-1 0,2 0,1 0,-7 0,2 1,0-1,1 0,0 1,1-1,0 1,0-1,0 0,1 0,-1 0,0-1,-1 1,0-2,-1 1,-2-2,-1 1,0-1,-1-1,1 1,-1 0,2-1,1 0,1 1,2 0,3 0,2 1,3 0,-17 0,4 1,3 1,4-1,1 0,1-1,0-2,-2-2,-1-2,1-1,4 0,6 1,11 2,-4 2,15-1,15-6,15-2,24-2,9 6,11 2,3 2,8 2,6 0,4 1,-10 0,3 0,4 0,2 1,3 0,2 0,2 0,-12 0,3 1,1-1,2 1,2 0,0 0,2 0,0 0,0 1,1-1,-1 1,-9-1,1 1,0 0,1-1,1 1,0 0,0-1,0 2,0-1,0 0,0 1,0 0,-2 1,1 0,1 0,0 0,0 1,1 1,-1-1,-1 1,1 0,-1 0,-1 0,0 1,0 0,-2-1,0 1,10 1,-1 0,1 0,-1 0,-1 1,-2 0,-1 0,-2 1,-3 1,-3 1,9 3,-2 2,-4 1,-3 0,-3 0,-2-1,6 2,-4-1,-5 0,-5-2,3 2,-12 0,-11 3,-19-10,-47 4,0-4,-12 1,-7 2,-4 2,14-1,-4 1,-2 1,-3 1,-1 1,-3 1,0 0,8-2,-2 1,-1 0,-1 0,-1 1,-2 1,0 0,-1 0,0 0,-1 0,8-2,-1-1,-2 1,1 0,-2 1,0-1,0 1,0-1,0 1,0 1,0-1,1 1,1-1,-4 3,0 0,1 1,-1 0,1 0,0 0,0 0,1 0,0 0,1-1,1-1,1-1,-4 0,1 0,1-2,0 0,1 0,1 0,0-1,2 1,0 0,1 0,-6 4,1 0,-1 1,2 0,2-1,3-1,3-1,5-3,-21 8,8-4,5-1,-11 6,13-5,19-10,31-19,22-5,22-5,16-4,10 0,2-1,-3 2,-13 5,2 1,3-1,1 2,2-1,2-1,1 1,2-1,1-1,-12 2,2 1,1-2,2 0,0 0,2 0,0-1,1 0,1 1,1-1,0 1,0 0,1 1,0 0,-4 2,1-1,2 1,1 0,0 0,1 0,1 0,-1 0,1 1,0 0,-1 0,0 0,-1 0,-2 1,0 0,-2 0,-1 1,9-2,-1 1,-2 0,-1 0,-1 1,-1 0,0 1,0-1,-1 1,1 0,0-1,1 1,2-1,1 0,1 0,0 0,1 0,-1 1,-1-1,-2 2,-2-1,-4 2,-2 0,-6 2,22-2,-8 3,-5 1,-3 0,-1 0,3-1,-2-1,-5 2,-9 0,19 3,-75 0,-21 8,-20 7,-11 5,-3 2,16-5,-4 2,-5 3,-2 0,-3 2,-1 1,-2 0,0 1,1-1,13-5,0 1,-1 0,-1 0,-1 1,0 0,0 0,-2 1,1 0,-2 0,0 0,0 1,-1-1,4-1,-2 0,0 1,-1 0,-1 0,0 0,-1 1,0 0,0-1,0 1,0 0,1-1,0 1,1-1,1 0,1 0,-7 3,1-1,-1 2,1-1,1 0,0 0,0-1,1 1,1-1,1-1,1 0,2-1,0-1,-9 4,2-2,1 0,1-1,2 0,0-1,2-1,0 1,2-1,-7 2,1 1,0-1,2-1,3 0,6-3,5-1,-6 4,8-3,3-3,-13 2,13-6,29-10,39-15,25-10,-6 7,6-1,7-1,4 0,-8 3,4-1,4-1,2 1,3-1,1 0,1 0,-15 4,2 0,2 0,0-1,2 1,1 0,-1-1,0 1,0 1,-1-1,-1 1,8-1,-1 0,-1 1,1-1,-1 2,-1-1,1 0,-1 0,0-1,-1 0,2 0,-1-1,1 1,-1-1,-2 1,-3 1,-3 1,-4 1,19-2,-6 3,-5 0,-5-1,-2-2,-5-1,-8 3,7 3,-81 14,-30 9,19 2,-7 5,-5 5,-5 2,0 0,-1 0,8-5,-1 0,-2 1,-1 0,-1 1,-1 1,-1 0,-1 3,8-4,-3 2,0 2,-2 0,0 1,0 0,-1 1,1-1,0 0,1-1,1-1,-1 0,0 0,1 0,-1-1,1 0,1 0,0 0,2-1,0 0,2-1,-4 3,1-1,1 0,1 0,1-1,2-1,1-1,2-1,-9 4,2-2,2-1,4-2,5-2,-24 12,19-8,32-15,35-18,29-12,15-9,6-1,-6 3,-9 4,1 1,0-1,4 0,3-1,5-1,-15 7,3-2,4 0,2 0,2-1,2 0,-1 0,1 0,0 1,-2-1,-1 1,-3 1,2-1,-1 0,-1 1,-1 0,0 0,-1 0,1 0,0 1,0 1,2-1,3 1,1 0,2 1,0-1,0 2,-1-1,0 1,-2 0,-2 0,-3 0,8-2,-1 0,-3 0,-1 0,-2 1,-2 1,-1 1,6 0,-3 1,-1 1,-3 1,-3-1,17-4,-6 1,-9 4,7 3,-54 9,-44 20,-7 8,-12 9,-7 3,18-14,-3 2,-3 0,-2 2,-1 1,0 0,1 0,0 2,-1 1,0 0,-2 0,0 1,-1-2,3-2,-1 1,-2-1,0 1,0-1,2-1,1-1,4-1,-2 0,3 0,1-2,2 0,1-2,0 0,-13 7,0 0,4-4,8-3,2-2,10-5,5-5,68-37,33-16,-24 13,5-2,5-2,3-2,-10 6,4-3,2-1,2 0,1-1,0 1,-2 1,-2 2,0 1,0 0,1 1,-1-1,0 1,-1-1,1-1,0 0,1-1,-1 1,-2 0,-2 2,-3 2,10-3,-3 2,-4 1,-3 2,0-2,-4 1,-7 4,9-6,-103 18,16 13,-11 7,-7 3,-5 3,-3 0,17-5,-4 0,-2 2,-3 1,-2 0,-1 1,-1 0,-1 1,0-1,0 0,8-2,-1 0,-1 1,-1-1,-1 1,0 0,0 0,-1 0,1 1,-1-1,1 0,-1 1,2-1,-1 1,1 0,-1 0,0 1,0 0,0 0,0-1,0 1,1-1,0 0,0-1,1 0,1-1,-5 0,0 1,-1-1,1-1,1 0,0-1,1 1,1-2,2 1,1-1,3 0,-11 2,3 1,2-2,2 0,1 0,1-2,1 0,-10 1,1-2,3 0,2-1,5 0,-9 3,7 0,8-4,-10-4,70-32,18 6,15-3,-6-1,6-5,7-3,4-1,4 0,-14 11,2-1,3 0,3-1,1 1,3-2,1 0,2 0,1-2,0 0,-9 4,2-1,0-1,3-1,0 0,2 0,1-1,0-1,1 1,1-1,-1 0,1 0,0 1,-1-1,0 1,0-1,-5 4,-1-1,0 0,1 0,-1 0,1 0,-1 0,1-1,0 1,1 0,-1 0,1-1,1 1,0-1,0 1,1-1,0 0,2 0,-6 2,2 0,1 0,1-1,1 0,0 1,1-1,0 0,0-1,1 1,-1 0,1 0,-1 0,0 0,-1 0,0 1,-1-1,-1 1,-1 0,-1 1,-1-1,-1 1,9-5,-1 1,-1 0,-2 0,0 1,-1 0,-1-1,-1 2,1-1,-1 0,0 1,0-1,0 1,0 0,2 0,-2 0,2 0,0 1,1-1,0 0,0 0,0 1,-1 0,-1 0,0 1,-3 0,-1 0,-1 1,-4 1,-1 0,20-8,-4 1,-3 0,-3 2,-3 1,-1 0,-2 0,5-1,-1-1,-4 2,-4 1,-6 3,10-8,-8 5,17-2,-28 7,-20 12,-36 11,-22 8,1 7,-10 8,-7 6,-5 3,-3 1,22-12,-2 1,-3 2,-2 0,-2 2,0 1,-2 0,-1 1,0 0,0 1,0 0,5-3,0 0,0 1,-1 1,0 0,-1 0,-1 1,0 0,-1 1,0 0,0 0,-2 1,1-1,-2 2,9-6,-2 1,-1 1,0 0,-2 1,0 0,0 0,-1 1,0 0,0-1,1 1,-1-1,1 1,1-2,0 1,2-1,0-1,2 0,1-2,-8 6,1-1,1 0,1-1,2-1,-1 0,2 0,0-1,0 1,0-1,0 0,-1 1,0-1,-4 3,-2 1,-1 0,0 1,0-1,0 0,2 0,1-2,2-1,4-1,2-3,4-1,-14 9,5-4,5-2,3-1,0-1,-18 10,4-2,13-7,3-2,77-47,29-15,-17 13,5-1,5-2,4-1,-11 4,3-2,4-1,1 0,1-1,0 2,1 0,2 1,2 0,0 1,1 1,0-1,0 1,0 1,1-1,0 0,1 1,-1-1,0 2,-2 0,-2 1,0 1,-1 0,-2 1,-1 1,-1 0,-3 2,10-2,-3 2,-3 0,-5 1,16-6,-12 3,-3 8,-67 31,-16 8,5-9,-2 1,-25 14,23-11,14-22,69-41,0 8,8-1,-8 2,3 0,1 1,-9 8,1 1,0 2,-3 1,5-1,-3 3,-3 0,3 2,-6 2,5 1,-34 7,-11 2,-13 14,-18 12,-13 9,8-2,-8 9,-2 4,2-4,1 1,1-3,-4 4,3-3,-4 5,-2 1,2-1,6-5,-2 3,5-3,1-4,-8 6,6-8,10-6,50-43,17-13,2 1,6-4,-1 2,-3 3,-1 1,5-2,6-5,6-3,0 2,-6 4,-9 9,-3 4,1-2,7-6,2-1,-4 2,2 2,-6 5,-5 0,-20 7,-14-6,42-34,-12 17,9-5,3-3,-2 0,0-1,-1-2,1 0,3-2,-5 5,3-1,2-1,-1-1,-1 2,-4 3,3-5,-2 3,-3 1,-2 1,3-5,-2 2,-5 5,-2 6,-6 7,-9 9,-33 33,-13 12,6-2,-5 4,-8 6,-9 9,-3 1,3-4,8-9,1-3,0 0,-1 2,0 2,-2 3,1 1,0-2,2-5,-5 3,2-6,3 1,-3 10,6-4,4-8,17-12,8-28,20-49,1 10,7-12,5-9,4-6,-11 25,2-4,3-4,2-2,1-4,0 0,1-1,0-1,-2 2,0 1,-2 3,-2 1,-1 2,-2 1,1 0,-1 0,0 0,1-1,1-1,0-2,3-2,-2 5,1-2,3-3,0-1,1-1,1-1,0 0,-1 0,0 1,-1 2,-2 2,-1 2,-2 3,-3 3,7-19,-4 5,-3 3,-1 3,0 1,2 0,4-8,1 0,0 2,-2 5,-4 8,6-14,-6 13,-6 11,-15 44,-19 55,8-30,-1 5,-6 19,-5 10,-2 5,7-22,-2 2,-1 2,-1 3,-2 2,0 1,1-5,0 2,-2 2,0 2,-2 1,1 1,-2 1,1 1,-1 1,4-6,-2 2,1 0,-1 2,-1 0,1 1,-1 1,0 0,-1 0,1 0,0 0,0 0,1-2,-1 1,0 1,0-1,0 2,0-1,0 0,0 0,0-1,0 0,1-1,1 0,-1-2,0 2,1 0,-1 0,1-1,0-1,1 0,0-1,0-1,1 0,0-1,1 0,-5 11,0 0,1 0,0-1,1-3,2-2,0-4,3-5,-4 9,3-6,1-5,2-3,-9 18,6-10,6-7,7-42,7-4,-3-34,11-10,2 9,3-4,4-3,1 0,1 3,1 2,-2 2,0 3,5-13,-10 19,-1 12,-10 1,6 3,-6-3,3-2,1-10,19-11,12-11,1 0,-3-1,1-1,3-4,-5 8,2-2,2-2,-1 0,-2 2,2-3,-1 2,-1 0,-2 3,0-5,-2 2,-2 5,3 0,-5 7,-5-2,-13 26,-8 4,3-3,1 3,-1-3,21-39,5 8,5-6,-9 7,1-3,2 1,3 1,1 0,-2 1,3-10,-5 6,4 2,-13 8,-13 25,2-3,-5 5,-28 15,13-1,-19 21,16-1,4 14,5-6,-4-1,5-9,0-12,1-10,4-32,0 4,0-21,7 11,0-3,7-11,-2-2,1-9,-2 3,0-4,1-3,-2 7,2-3,0-1,-1 1,1 0,0 0,0 1,-2 2,-1-7,-1 4,0 5,5 4,-3 9,-9 3,5 47,-6 26,0 0,0 2,0 17,0-3,0 2,0-8,0 2,0-3,0 3,0 1,0 9,0 2,0 0,0 0,1 0,-2 3,-3-2,-2 2,0 1,0-3,2 9,0-2,-2-2,-1-5,-2 0,1-5,3 8,2-10,3-7,0-31,0-61,0-18,3 8,1-4,-3 5,0 1,2-7,1 0,-4 11,0 1,0 6,0 3,0-18,0 23,0 4,0 19,0 1,0 4,0-2,0 2,0-2,-18 2,-19 4,5 8,-3 3,-7 1,-1 2,0 7,2 3,3-4,4 3,-9 26,19 9,19 8,4-25,2-2,-1 16,0 15,0-25,0 19,0-11,0-13,0-8,0-26,0-67,-5 16,0-9,1 4,2-8,-2-5,-2 0,-1 15,-2-2,0-2,-2 0,1-1,0 0,1-5,0-1,0-1,-1 1,0-1,-1 0,-2-2,-1-1,0 0,-1 1,0 3,0 3,-1-7,-1 4,0 3,2 4,-1-4,1 4,0 11,-17-7,16 40,2 12,0 23,1 28,9-13,1 2,-1 5,1 5,2 3,2 6,-1 4,0-5,0 3,0 4,0 5,1-13,-1 4,1 4,0 1,-1 2,-1 1,-1 0,-1-8,-2 1,0 1,-1 1,0 0,-1 1,0 1,1 0,0 0,0-1,0 1,0 1,1 0,-1 1,0 0,0-1,-1-1,0-2,0-1,-1 5,-1-1,0-2,0 0,-1-2,1 0,-1-1,0-1,0 4,-1 0,-1-1,1-1,1-3,1-4,1-5,2 15,3-9,-3-3,-6 11,0-11,7-20,0-50,1-45,4 17,0-5,0 5,0-3,0 1,0-11,0 0,0-5,0 4,0 19,0 3,3 0,0 3,2-3,2 4,0 18,-6 1,3 5,0 0,4-18,0-10,2-5,8-1,3-5,-3-2,1-8,1-3,2 3,1 5,2 2,1 0,-1-3,-3 3,1-2,-1-1,0 1,-1 4,6-14,-2 4,-1 5,2-2,-4 10,-3 7,-11 43,-9 26,-15 32,0 1,1-20,1 1,-2 18,4-22,1 0,0 14,-1-12,7-18,-3-11,4-5,-8-5,3-12,-7-26,12 1,2-5,-2-17,1-4,3-5,0 1,0 10,0 3,0 7,0 5,0 1,6-9,5 14,4 2,5 10,5 15,1-3,8 7,-1-3,1 4,-7 0,-2 4,-10 19,-6 9,-3 27,-13 3,-2-1,-5-22,-2 1,-2 23,1-27,1 0,8 23,-3-16,11-10,0-8,0-11,-4-2,-4-3,-12-5,-23 0,-12-4,17 1,-6-2,-6-1,-6-2,0 0,-1 3,-2 1,0-1,-6-2,-2-1,4 1,10 2,2 1,5 1,-2-1,3 0,7 0,2 0,-14 0,12 8,29 2,5 3,4 0,22-32,15-8,-2 2,2-1,-6 6,1 3,8 1,-1 2,15-2,-1 7,-16 2,-20 14,-9 17,-19 10,-17 26,11-29,-1 0,-5-3,1-1,-4 16,20-55,20-3,22-40,-4 31,3 3,-3-3,1 1,6 3,0 1,14-8,-17 10,-11 11,-15-2,2 3,-7-7,15-9,30-19,-12 15,4-3,-2-3,1 1,8 6,-3 2,-18 1,-1 0,14 4,-1 1,14-14,1 6,-23 9,-18 14,-3-3,-3 4,2 0,-2 0,3 0,-7 11,0 3,-4 14,0 2,-4-3,-7 5,-3-13,-2 6,3-7,4 0,4-4,1-2,50-51,10 9,-8-5,3-1,-12 15,-1 3,-5 3,-4 1,5 2,-13 6,-12 13,-31 13,0 1,-30 17,10-8,-1 0,8 3,6 2,3 7,5 6,-1-11,11-5,0 2,-1-3,1 1,-1 15,1 3,-2-1,3-3,6-9,1-3,-4 19,7-32,4-22,48-39,2 15,9 0,-13 3,4-2,2 3,-6 6,3 1,-1 1,-2 2,1-1,-2 2,-2 1,14-2,-7 2,8 2,-33 7,-13 3,-23 12,-28 17,7-10,-8 5,2-3,-8 4,-4 3,-3 3,-3 1,8-5,-3 2,-3 2,-2 1,-1 1,0 0,-1 1,1-2,1-1,-3 3,0-2,0 0,1 0,-1 1,-1-1,-1 2,-2 1,7-4,-1 1,-2 1,-2 2,1 0,-1-1,1 0,1-1,2-1,3-3,2-2,-11 7,3-3,3-2,1-2,2 0,0 0,-2 2,0 0,2-1,2-1,3-2,-12 7,5-4,5-2,2 0,5-3,10-7,3-2,-17 9,33-16,5-7,25-22,24-14,-3 4,5-1,11-1,5 2,-16 7,2 0,1 2,4 2,0 1,0 2,-4 1,-2 2,0 1,17-3,-2 2,-7 0,-1 1,-6 3,0-1,7-7,0 0,-10 7,1-1,-2-1,2-2,-1 2,3 1,-2 0,7-3,-3 2,6 3,-23-2,-18 9,-8-3,-39 4,2 3,-4 3,-13 1,-9 3,8-2,-8 0,-5 1,-2 1,0 3,5 1,0 1,-2 2,-1 1,-3 1,-3 0,15-5,-3 1,-1 0,-2 0,-1 0,-1 1,-1 1,0-1,-1 1,1 1,3-2,-1 2,-2 0,0 0,0 1,-1 0,0 0,1 0,0-1,1 1,2-1,1-1,-8 3,1 0,1-1,2-1,0 1,0-1,0 1,-1 0,0 1,3-2,-2 2,-1 0,-1 0,1 1,1-2,2 0,2 0,3-3,5-1,-13 2,6-3,3-1,3 0,0 2,-3 4,1 2,4-1,6-3,-3-2,10-2,8 4,51-28,18-8,-5 2,5-2,8-4,-6 1,6-4,6-3,3-2,3-1,2-1,-1 0,-1 1,-6 5,0-1,0 0,2 0,0-1,1 0,1 0,3-1,1-2,2 0,-14 7,2-1,2-1,1-1,2 0,0-1,2-1,-1 1,2-1,-1 1,1-1,-1 1,0 0,0 1,-2 0,0 1,-2 0,6-1,-1 0,-1 0,0 1,-1 1,0 0,0-1,0 2,0-1,0 0,1 0,0 0,0 0,2-1,-5 2,2 0,1-1,0 1,1-2,1 1,-1 0,0 0,0 1,-1 0,0 0,-2 1,-1 0,-1 1,-2 1,-3 1,16-5,-3 0,-1 2,-3 1,-1 1,-1 0,-1 0,0 1,-1 1,10-4,0 1,-1 0,-1 1,-3 1,-5 1,-5 1,15-8,-9 2,-6 4,-5 8,-9 3,-17-1,-52 9,-29 9,16 3,-6 4,-7 4,-4 2,-4 3,-3 0,20-6,-2 2,-3 1,-2 1,-2 2,-2 0,0 0,-2 1,0 0,-1 1,0-1,0 0,0 0,5-3,-1 1,0-1,0 0,-1 1,-1-1,0 1,0 0,-1 0,0 1,-1 0,-1 0,1 0,-1 1,-1 1,0 0,8-2,-1 0,-1 1,0 0,-1 1,-1 0,0 0,0 1,0 0,-1 0,0 0,1 1,-1-1,0 0,1 0,0 0,0-1,1 0,0 0,0-1,2 0,-5 1,0 0,1 0,-1 0,1-1,0 1,0-1,0 0,1-1,0 1,0-1,1 1,0-1,1 0,0 0,1-1,0 1,1-1,-6 3,0 0,0 0,1-1,1 1,0-1,0 0,2-1,0 1,0-1,2 0,0 0,1 0,1-1,-10 5,-1 0,1 1,1-1,1 0,2-1,2-1,3-2,3-1,3-2,-8 2,4-3,5-2,2 0,4 0,-10 8,6-2,5-4,-19-2,66-17,20-12,12-6,2 1,6-1,5-2,7-1,-9 2,4-1,5-1,3-1,2-1,1 1,0 0,1 0,-6 4,0 0,1 0,1 0,1 1,1-1,1 0,2-1,0-1,3 0,-12 3,2-1,1-1,2-1,0 1,2-1,0-1,0 1,0-1,1 1,-1 0,-1 1,0 0,-1 0,-1 2,2-1,-1 1,0 0,-1 1,-1 0,1 0,-1 1,0-1,1 1,0-1,1 0,0 0,1-1,-3 1,1 0,1-1,1 0,1-1,0 1,0-1,0 1,-1 0,0-1,-2 2,0 0,-2 0,-2 1,-2 0,14-3,-3 1,-1 1,-2 0,-2 0,0 1,-1 0,0 1,0-1,4-1,1 1,0-1,-1 1,-2 0,-3 1,-3 2,-6 0,9-2,-5 2,-6 1,-5 2,4-1,-11 1,-11 0,-19 8,-28-2,-22 2,-3 7,-11 4,-4 3,-2 2,15-4,-1 2,0 1,-5 1,-3 1,-7 3,17-6,-4 2,-3 1,-4 2,-2 0,-2 0,-1 2,-2-1,-1 1,0 1,0-1,1 0,0 0,3-1,1 1,3-2,0 0,2 0,0 0,0 1,0-1,0 0,0 1,-1-1,0 1,0-1,-1 1,-2 1,0-1,-2 1,7-3,-1 1,-1 1,-2 0,0 0,0 0,-2 0,1 1,-1 0,-1-1,1 1,-1-1,1 0,0 0,1 0,-1-1,2 1,0-2,1 0,1 0,-7 1,0-1,0 1,1-2,0 1,0-1,0 0,1 0,1-1,0 0,1 0,0 0,2 0,0 0,2-1,0 1,-9 2,0 1,2-1,1 0,1 0,1 0,1-1,1 0,0-1,2-1,1 0,-9 0,0 0,1 0,1-2,2 0,4 0,4-2,5 0,-25 7,10-2,12-5,-6-9,75-22,23-10,18-5,-11 10,8-3,5-1,3-1,0 0,-12 6,2 0,1-1,1 0,1 0,2-1,0 0,-5 3,2-2,1 0,1 0,1-1,-1 1,1 0,-1 1,-1 1,5-2,0 1,0 0,0 1,0 0,-3 1,-1 0,-4 2,11-5,-4 0,-2 2,-2 1,0 1,11-4,1 1,-6 2,-12 3,-16 5,-6 1,11 1,-15 1,-32 7,-49 5,7 8,-13 7,-7 3,1 0,18-3,-1 0,-2 1,0 1,-1 0,-2 1,-2 1,-3 1,-1 0,-1 1,1 0,0 1,2 0,2 0,1 0,0 1,0 1,2-1,2-1,2-2,-6 3,1-2,3-1,2 0,3 0,-13 8,4 0,8-5,2-7,20-3,39 2,12-22,15-5,14-5,3-2,-2 0,4-1,3-3,5 0,-11 3,4-1,2-2,2 0,1 0,0 0,-2 0,-2 2,0-1,0 0,-1 0,1 0,0 1,0-1,2 0,2 0,0-1,-1 1,-1 0,-3 2,-5 0,13-4,-6 2,-3 1,-4 1,1 0,-4 2,-16 1,-18 1,-46 10,-24 4,-3 2,-9 0,-2 0,11-1,-2 0,-2-1,0-4,8-1,-2-2,1-2,0-1,2-1,-8-5,1-1,4-3,4-2,0-6,6-4,4-1,5 2,3-2,9 0,11 0,7-6,-2-12,1-10,5-7,10-1,6 21,5-1,6-2,3-1,2-2,2-2,0-1,-2-1,-5 7,0-1,0-2,1-1,0-2,1 0,1 0,0-1,2 1,0-1,1 2,1 1,0 3,2-1,1 1,1 0,0 1,2-1,0 0,0 1,0 0,1 0,-1 1,0-1,-1 1,3-3,0-1,1 0,0 0,0 0,0 0,0 1,-1 2,-1 0,0 2,-2 2,-1 2,3-4,0 1,-1 2,-1 2,-1 1,-2 1,0 2,-3 0,8-10,-2-1,-2 4,-3 4,-4 6,14-8,-22 12,-64 10,-8 23,-16 9,-9 3,22-3,-4 1,-6 2,-2 1,-3 1,-2 1,0 0,14-2,-2 1,-2 0,-1 1,-1 0,-1 1,0 0,-1 0,1 1,-1 0,1 0,4-1,0 1,-1 1,0-1,0 1,0 1,0-1,0 1,-1-1,1 1,0-1,0 0,-2 1,-1 0,-1 0,0 0,0 0,0 0,1 0,1 0,2-1,2 1,2-1,4-1,-10 5,4-1,3 0,2-1,1 0,1 0,-1-2,-4 0,-2-1,1 0,3-1,6-1,9 0,-5 7,8-1,0-2,6-1,7 5,37-11,27-5,19-6,-5-1,9-1,7-1,4 0,-16 1,4 0,3 1,3-1,2 0,1 0,1 0,1 0,-10 1,2 1,1-1,2 0,0 1,1-1,0 1,0-1,-1 1,0-1,-1 1,-3-1,-1 0,1 0,-1 0,0 0,0 0,-1 1,1-1,-1 0,0 1,0-1,5 1,1 0,1-1,0 1,-1 0,-1 0,-3 0,-2 1,-3-1,-5 0,11 1,-4-1,-5 1,-3 0,-1-1,22-3,-5 0,-13 2,1 2,-73 17,-30 11,-14 8,-1 3,22-11,-4 3,-3 3,-2 2,-2 2,-2 1,-1 1,0 0,-1 0,1 0,5-6,-1 1,0 1,-1-1,-1 2,-1-1,0 1,0 0,-1 0,1 1,-2 0,1 0,0 0,3-1,0 0,-2 0,0 2,0-1,-1 1,0 0,1 0,-1 0,1 0,1-1,0 0,1-1,1 0,1-1,-8 5,0 1,1 0,0-1,2 0,0-1,1-1,1-1,2-1,1-1,2-2,-8 4,2-1,2-2,1-1,3-2,2 0,2-2,-10 8,3 0,4-4,8-6,-3 2,17-17,40-41,8 1,11-7,8-6,6-7,-18 15,5-4,4-3,2-3,3-2,2-3,1-2,2 0,0-1,0-1,-1 1,-1 1,-1 1,-2 1,0 0,-1-1,-1 2,0-1,0 0,-1 0,1 0,0 0,0-2,2 0,0 0,1-3,2 0,-8 9,1-1,1-1,1-1,1 0,1-2,0 0,0 0,1-1,0 1,0-1,0 0,-1 0,0 1,-2 0,1 1,-2 1,-2 0,0 2,-2 0,7-9,0 1,-2 0,-1 0,-1 1,0 1,-2 0,0 1,-1 1,0 1,-2 0,1 2,-2 0,6-6,0 1,-2 1,-1 1,0 1,-2 1,-1 2,-1 1,-1 1,10-14,-1 1,-2 3,-4 5,-5 6,12-11,-21 19,-26 28,-19 19,-18 22,-10 10,-3-2,14-14,-4 1,-3 2,-2 0,-2 1,-1 2,-2 0,1 0,5-3,-2 2,-1 0,0 1,-2 0,0 1,-1 0,0 0,-1 0,1 0,0-1,3-2,-1 1,0-1,-1 1,0 0,1 0,-1-1,0 1,1-2,0 1,1-2,0 0,-4 2,0 0,0 0,0-1,0-1,2 0,1-1,1-1,3 0,1-2,-9 6,3 0,2-2,2-2,2-1,3-2,-6 3,2 0,5-5,7-9,-15-7,73-35,8 0,13-9,7-5,1 0,-5 5,7-3,-2 2,6-3,-9 5,5-4,4-2,-1 0,-2 3,-6 3,10-6,-6 4,-2 2,-1 3,-2 2,-4 2,-1-2,-9 13,-13 30,-40 25,-1-6,-4 1,-4-1,0-1,-10 14,6-11,30-39,25-24,11-7,-3 4,2 1,19-7,1 3,-22 16,-14 18,-37 34,-15 11,-14 10,13-16,-7 3,-3 3,-2 0,3 0,1-1,0 0,-1 0,0 1,-2 0,2-2,-3 1,-2 1,2-1,2-2,5-4,-12 11,5-5,4-2,-9 7,11-8,19-11,15-14,18-12,27-22,13 6,8 1,4-9,4 0,-3 5,4 1,-2 1,-13 5,-2 2,-2-1,15-7,-4 4,-18 5,-12 8,-25 12,-32 16,-28 12,-7 5,25-17,-4 2,-3 3,-2 2,-2 1,-1 0,2-1,1-2,-4 4,0-1,1 0,-1-1,-1 1,0 1,-1 1,5-4,-2 1,-2 2,0 0,0-1,1 0,2-1,3-3,4-3,-7 5,5-3,2-2,2-2,0 0,-14 10,3-2,3-2,9-6,3-3,4-2,2 0,3-5,-16-4,53-34,20-33,-5 24,7-1,3-3,5-4,-1 3,11-9,0 2,-8 9,2-1,-5 4,-5 0,-3 6,11 2,-31 8,-2 5,20-30,14-15,-2 13,8-4,2-1,0-1,-8 7,-1-1,0 0,2-1,1-1,-2 2,3-1,1-2,-1 2,-2 2,-3 3,13-9,-4 5,-5 2,0-8,-7 8,1 9,-46 19,-25 15,-13 2,16 6,-2 4,-6 1,-2 3,2 1,-3 4,-2 0,-9 6,-3 1,1-2,3-5,1-1,2 1,4 0,2 1,5-4,-14 4,28-15,24-32,26-23,6-11,-10 21,1 3,17-9,-13 8,-7 15,-29 9,-24 13,1 0,-5 1,-12 6,-1 2,9-5,2-1,-2-2,4-1,7-3,13-19,12-11,20-11,-1-13,12 23,-6-1,-7 18,-2 4,3-22,3-18,6-15,0-2,-4 14,-1-1,2-2,1-3,-2 5,2-4,0-2,0 0,0 2,-1 3,3-9,0 2,-1 2,-1 3,3-8,0 3,-4 8,-3 10,-2 11,-2 22,-27 50,-1 6,-3 5,-6-5,-2 1,8-7,2 3,0-5,-1-1,2-4,4-1,3-4,1 0,9-22,30-15,9-3,11-4,-7 3,6-2,4 1,3-1,-5 2,4 0,3-1,1 1,0 1,-1 0,-1 2,-1 1,0 0,1 1,2-1,2-1,-4-1,3 0,1-1,2 0,-1 0,-1 1,-1-1,-4 2,2 0,-3 2,-2-1,0 1,0-1,2-1,6-2,3-2,1 0,-2 0,-2 0,-5 1,3-1,-5 1,-3 0,-1 0,7-2,-4 0,-7 2,-10 4,-7 0,6-2,-29 13,-31 42,0-18,-6 4,-8 6,6-5,-4 5,-5 4,-3 4,-2 1,0 1,-1-1,0 0,6-7,-2 0,0 1,-1-1,0 2,-1-1,-1 1,0 1,1-1,-2 1,1 1,0 0,-2 2,1 0,-1 0,-1 0,1 0,0 0,1-2,-1 1,2-2,-1 0,-1 0,0 0,0-1,1 0,0-1,2-1,1-2,2-1,2-2,-15 15,4-3,3-2,1-4,3-2,-12 7,3-5,9-4,9-1,8-16,13-28,29-32,6 3,9-9,9-7,6-6,-16 22,5-4,3-3,3-3,3-2,2-1,1-2,1 0,1 0,-1-1,-1 1,-1 2,-3 0,-1 3,-1 0,-1 0,0 1,0-1,0 0,0 1,0-2,1 1,0-1,1-1,1 0,2-1,-5 3,2 0,2-1,0-2,1 0,0 0,1-1,1 0,-1 0,0 1,-1-1,0 2,-1 0,-1 1,-1 1,-2 1,-1 2,6-8,-1 2,0 0,-2 1,-1 1,-1 1,0 1,-2 1,-1 1,-2 1,0 1,12-13,-3 2,-2 1,-2 3,-2 2,-1 2,4-5,-1 1,-4 5,-5 7,1 1,-8 10,-15 15,-23 29,-20 27,-7 6,11-16,-5 5,-2 3,-4 3,-2 3,-2 1,-2 1,1 1,8-11,-2 1,-1 1,-2 2,0 0,-2 1,0 1,0 0,-1 0,0 1,0 1,0-1,0 0,5-5,0 1,0 0,-1 1,0 0,0 0,0 1,0 0,-1 0,1-1,-1 1,0 0,1-1,-1 1,0-1,0-1,-2 3,-2 0,0 1,0 0,-1 0,1-1,-1 1,1-1,0 0,1-1,0-1,2-1,1-1,1 0,1-2,-8 11,1-1,1-2,2 0,1-2,1-1,1-2,1 0,1-3,-9 9,1-1,1-2,3-3,3-4,6-5,-18 24,21-28,29-34,24-15,32-17,18-10,0-4,-33 20,3-3,2-2,3-3,1-1,2-1,2-2,1-1,1-1,2 0,-1 0,2 0,-10 7,2-1,1-1,1 0,1 0,1-2,1 1,1-1,0-1,1 0,0 0,0-1,1 0,0 0,0 0,-1-1,1 1,-1-1,0 0,-4 3,0-1,1-1,0 0,1-1,-1 0,1 0,1 0,-1-1,0 0,0 0,0 0,0 1,0-1,0 1,-1 0,-1 0,1 1,-2 0,0 1,0 0,-2 2,7-5,-2 1,1 0,-1 0,0 1,-1 1,0-1,-1 1,0 1,0-1,-1 1,-1 0,1 0,-2 0,1 1,-1-1,-1 1,8-7,0 0,0-1,0 0,0 0,-1 0,-2 2,0 0,-3 2,-1 1,-2 2,-3 3,-3 2,10-7,-6 5,-3 3,-2 0,2 0,1-2,1-2,2-1,0-1,1-1,-2 2,-1 1,-2 2,13-10,-2 3,-3 2,-4 2,1-2,-4 2,-10 6,-5-1,-46 53,-24 19,12-15,-9 3,-7 3,-4 3,-5 2,-2 1,0 2,0 0,3 0,6-3,-1 0,0 2,-1 1,-1 1,0 0,-1 1,0 0,-2 0,1 0,-2 0,0-1,6-4,-2 0,-1 0,0 0,-2 0,1 0,-1 0,-1 1,1-1,0 0,0 0,0 0,1 0,1 0,1-1,-5 4,0 0,0 1,-1 0,1 0,1 0,0-1,1 0,1-2,1-1,2-1,2-2,2-3,-12 8,2-2,2-3,3-2,1-1,3-2,1 0,-13 8,1 0,7-6,10-9,-7-6,47-24,19-16,14-7,14-5,10-3,-2-2,-9 1,-2-1,5-1,4 3,5-1,-1 1,-8 2,-9 3,-6 1,-2 4,9-1,-5 4,-7-1,-20 16,-4 4,-4 1,0-4,4 2,25-27,13-12,-10 15,2-1,1-2,8-8,1-2,0 0,1 1,0 0,-5 4,-1 2,-2 3,5-7,-1 3,-13 13,0 3,5-6,1 1,10-1,1 2,-2-2,1 0,8-3,1 1,-4 2,-2 2,-14 9,-2 2,1 2,-2 2,4 1,-42 36,-19 11,-15 12,-6 6,17-15,-2 3,-3 3,-2 3,-3 2,-3 2,-3 2,12-15,-3 2,-2 1,-3 2,-1 1,-1 2,-2 0,-1 1,-1 0,0 1,1 0,-1-1,1 1,1-2,1 0,1 0,1-1,0 0,1 0,1-1,0 1,0-1,0 0,0 1,-1-1,0 1,0 0,-1 1,-1 0,-1 1,-1 1,5-6,-2 2,-2 1,0 0,-1 2,-1-1,0 1,-1 1,1-1,-1 1,0-1,0 0,1-1,1 0,0-1,1-1,1-2,2 0,0-2,3-1,-13 12,2-3,1-1,1-1,2-1,0-2,2 0,0-1,1-1,0 1,1-1,-8 8,0 0,1 1,2-2,1-2,2-2,3-3,3-4,-7 6,3-3,5-7,8-7,-4 0,67-60,1 3,11-8,7-5,0-1,-8 6,1-1,3-3,1-1,4-1,2-2,-12 11,2-1,3-1,1-1,1-1,1 0,1-1,-1 0,0 1,0 0,-3 1,2-1,0 0,-2 0,1 0,-1 0,1 1,0-1,0 0,1 1,1-1,-1 1,2 0,1-1,0 0,1 0,0 0,-1 1,-1 1,-1 0,-2 1,-1 2,3-4,-1 2,-2 1,-1 0,-1 1,-1 1,1 0,0 1,2-3,2 1,-1 1,-1 0,-1 1,-2 2,-4 1,7-7,-3 2,-3 1,0 3,5-3,0 3,-2-2,0-3,-1-1,1 1,3 5,2 1,2-3,-1-2,2-4,0 0,-1 4,8 1,-2 3,-1 0,-5-2,0-1,-4 4,5 2,-5 4,10-6,-26 15,-22 10,-9 0,-17-1,-2 5,2-2,9 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2:53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20367 17529,'64'17,"0"1,-16-9,2 0,2-1,9 3,3 0,3-2,-8-5,3-1,2-1,-1 0,-1 1,0 1,2-1,2-1,-11-1,3-1,2 0,-1-1,0 1,-3 0,1 0,-2 0,0 0,0 0,4 0,3 0,3 0,2 0,0 0,-2 0,-3 0,-2 0,-3 0,-2 0,1 0,-1 0,3 0,0 0,-1 0,-1 0,-5 0,11 0,-6 0,-5 0,0 0,-8 0,0 0,-22 0,-12-3,-5-1,3-3,36-4,5-1,6 0,9 1,4 1,-15 1,2-2,-4 2,10 0,-6 0,-16 4,-5 0,9-6,-32 7,-3-4,-7-7,-15 9,-30-5,6 10,-3 2,-1-1,-3 0,-19 0,-2 0,24 0,-1 0,-4 0,-9 0,-6 0,-3 0,2 0,4 0,-1 0,1 0,-2 0,4 0,-2 0,0 0,2 0,3 0,-16 0,5 0,3 0,11 0,2 0,6 0,6 0,5 0,-5 0,26 0,5 0,-3 0,-29 0,-6 8,-9 3,0-6,-5-1,-2 1,9 0,-3 1,0 0,0-2,1 0,-1-1,2-1,3-1,-1 0,3-2,4 1,-2 0,8 0,10 0,16-6,9-4,3-3,0-10,0 11,0-6,4 9,1 0,7 0,16-1,28-2,-22 5,6-1,11-4,8-3,3 0,-7 3,2-1,3 0,0-2,-6 1,1-1,1-1,0 0,2 2,3-1,3 1,0 1,-2 0,-4 0,0 0,-3 1,-2 0,-2 2,6 0,-4 3,-4 0,-1 2,-8 2,-6 3,-15 0,-7 0,3 0,-2 0,16 0,-10 0,6 0,-11 0,-52 0,-29 0,14 0,-5 0,-7 0,14 0,-5 0,-4 0,-3 0,-1 0,-1 0,4 0,-4 0,-1 0,-2 0,0 0,1 0,1 0,2 0,0 0,2 0,2 0,0 0,-1 0,-1 0,-3 0,6 0,-2 0,-2 0,0 0,-1 0,1 0,1 0,1 0,3 0,-3 0,2 0,1 0,1 0,1 0,0 0,1 0,-5 0,1 0,0 0,1 0,2 0,0 0,-3 0,0 0,1 0,5 0,4 0,-1 0,5 0,6 0,-15 0,28 0,53 0,19 0,-13 0,4 0,20 0,9 1,5-2,-10-4,3-1,3-1,4-1,-14 1,3 0,2 0,2-1,1 0,1-1,-1 0,-2-1,1 0,0-1,1 0,0 0,0 0,1 0,0 0,-6 2,2 0,-1 1,1-1,-1 1,1-1,-1 1,1 0,-2 0,6-1,1 0,0 0,-1 1,0-1,-2 1,-1 1,-3 0,5 1,-2 0,-1 1,-3 0,0 0,0 1,5 0,1 0,-2 1,-4 0,-4 0,3-2,-5 1,-6 1,1 3,-8 0,-6 0,-13 0,-9 0,-4 0,0 4,32 4,5 5,14 1,-15-2,-20-1,-14-3,-2 0,-8-1,-35 13,-16 1,3-4,-5 1,4-2,1-1,-2-2,2-1,5 2,4 0,-12 0,5 5,7-10,-5 0,-3 11,-5 3,-2-8,-6 0,3 2,10 3,3 1,1-1,-19 3,7-2,0 6,31-11,21-11,58-25,-4 2,-9 1,-1 0,7-2,-3 3,-6 7,6 2,6 2,4 1,-9 1,2 0,-2 1,7 1,-3 2,-10-1,-4 0,4 0,-13 0,-2 0,27 0,8 0,-8 0,3 0,-11 0,0 0,5 0,-4 0,3 0,-6 0,-24 0,-8 3,-2 0,-8 11,-4-1,-19 10,-29 1,10-9,-3 0,-3-2,-2-1,-5 0,3 0,13-5,3 0,0 0,3 0,-10 0,13 2,11-8,11 3,4-1,40-2,-4-15,0 7,3-1,-5-8,-1 0,23-4,0 6,-22 9,-6 5,-10 0,0 0,2 0,-7 0,7 0,-3 0,12 0,1 0,15 0,-13 0,4 0,-14 0,0 0,-5 0,-1 0,-8-14,-2-12,-7-15,-7-8,-8-1,2 7,-2 10,10 12,-6 8,7 5,-6 1,8 3,-4 0,1 4,41 0,-6 0,10 3,4 1,23 3,-12 7,0-1,-27-3,-2 1,-9 1,-7-2,-1 5,-4-1,0 10,0 3,-4 6,-13 2,-6-6,-20 1,8-9,-6 2,14-7,-1-6,10-6,-3-4,2 0,1 0,0 0,5 0,0 4,1-3,3 3,-8-4,4 0,-5 0,-7 0,-32 0,23 0,0 0,-33 0,11 0,38 0,2 0,8 0,3-10,2-1,3-9,0-5,0 13,0-3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4:36.2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1127 3442,'64'0,"1"0,-1 0,0 0,1 0,-10 0,0 0,0 0,1 0,1 0,2 0,2 0,2 0,1 0,1 0,-1 0,-1 0,-3 0,-1 0,-3 0,-2 0,1 0,1 0,2 0,4 0,2 0,2 0,1 0,-2 0,-1 0,-3 0,5 0,-3 0,-2 0,1 0,3 0,-2 0,2 0,2 0,-1 0,1 0,-2 0,-1 0,0 0,-1 0,1 0,-2 0,-1 0,5 0,-2 0,-1 0,2 0,3 0,-6 0,3 0,1 0,2-1,-1 1,-2 1,-3-1,5 2,-3-1,-2 1,2 0,5 0,-13-2,3 1,3-1,1 0,-1 0,0 0,-3 0,-3 1,11 0,-4 1,-1 0,-1 0,2-1,-7 0,1-2,0 1,0-1,-2 1,0 1,3 2,1 0,-2 0,-3 0,-4 0,3-2,-6 0,7 1,-5 1,6 1,3 2,1-1,-1 1,-3-1,12 0,-4 0,2-1,5 1,-11 0,4-1,3 1,1 0,0 0,-2 0,-4 1,-3 0,-3 1,-2 0,0-1,2 1,3 0,4 0,4 0,1 0,1 0,0 0,-3 1,-4 0,5 1,-4 1,-1 0,0 1,2-1,-1-1,1 0,1 0,0 0,-1 1,-1-1,2 1,-1 1,-1-1,0 1,2-2,-8-2,2 0,-1-1,2 0,-1 0,0 1,0 1,-1 1,0 0,1 0,1-1,3 0,0-2,3-1,2-1,1 0,-2 0,0 1,-4 0,-1 2,-2-1,-2 1,1 1,0-1,3 0,2-1,1 1,2-1,1 0,-1 1,0-1,-3 0,2-1,-2 1,-1-1,0 1,0-1,1 0,2 0,1 1,-1-1,1 0,1 0,-1-1,-8-2,1 1,0-1,1 0,-2-1,-1 1,-2-1,8-1,-1 0,-3 0,1 0,1 0,3 0,1 0,0 0,-1 0,-4 0,0 0,-3 0,-1 0,-1 0,-3 0,0 0,-1 0,-1 0,14 0,-1 1,-1-2,-4-4,0-1,-1-1,-1 2,1-2,-1-2,0-5,1-4,-1 2,-4 2,-1 1,2-1,-4-1,2 0,0-1,0 0,-3 2,-1 1,1-1,2 1,5-2,1 1,1 0,0-1,3-2,1 0,1 0,-1 0,1 1,0 1,0-1,1 1,-9 3,1-1,0 0,-2 0,-1 1,0 0,-3 0,0 0,-1 0,16-4,-2 1,-6 2,-7 1,-1 0,2-2,4-1,0 2,-2 4,-1 2,5-1,-6 0,3-2,3 0,-1 1,-2 0,3 2,-3 2,1-1,3 0,-3-1,4-1,0 1,-1-1,-3 1,2 1,-3 1,-1 0,1 0,5-1,0 0,-1 0,-1 0,5-1,-2 0,-3 1,7 0,-7 0,-15 2,-6 1,-2 3,-13 0,44-8,-23 1,3 0,15 2,5-1,-16-2,3 0,0 1,4 1,1 3,1-1,2-1,1 1,-1-1,-2-2,0 0,-5 2,7 4,-7 0,4-8,-35 9,-19 0,-32 0,-16 7,6-2,-2-1,0 0,-4 1,2 1,-3 1,-6 0,3-3,-4-1,-3 0,-1 1,0 0,-1 1,-1 1,0 0,-2 0,-1-1,3-1,-2-1,-1 0,0-1,1 1,4-1,-9 1,5 0,-2 0,-4 0,13-1,-4 1,-1 0,-2 0,-1 0,1 0,2 1,2-1,1 0,1 0,0 0,-2 0,-1 0,-1 0,3 0,-1-1,-2 1,-1 0,0 0,0 0,1 0,0-1,3 1,-10-1,0 1,2 0,0-1,2 1,1-2,3 1,-6-1,1-1,3-1,2 1,4 0,-15 0,6 0,6 0,6-1,-3 2,8 1,-8 0,-3 1,0 1,3 1,1 1,3 1,-1 1,-6-2,5-2,-6-1,-2-1,-2 1,0 0,3 0,5 1,-15 4,4 2,3-1,1-3,7-4,2-2,2-1,5 2,-9 4,8 0,-18 2,20-2,-11 2,-8 0,-4 1,-3-1,14-1,-3 0,-2 1,-3-1,-3 1,-1-1,-1 0,-1 0,0 0,11-2,0 0,-2-1,0 1,-2-1,0 0,-1 0,0 0,-2 0,0 0,-1 0,-1 0,0 0,9-1,-1 1,0 0,-2 0,-1-1,0 1,-1 0,0 0,0-1,-1 1,1-1,-1 1,1-1,0-1,1 1,0-1,1 0,2 0,-7-1,0 0,0 0,1-1,0 0,1 0,-1-1,2 1,-1-1,1 0,0 0,1 0,1 0,-1 0,1 1,-2-1,0 0,0 1,1-1,0 0,0 0,1 0,1 0,0 0,1-1,1 0,1 0,0-1,-6-1,-1 0,0-1,2 0,0 0,2-1,3 0,2 1,3-1,4 1,-23-5,8 1,4 0,3-2,-7-3,4-1,10 3,-14 4,38 0,22 5,-28 1,-13 2,-4-1,-10 1,14 0,-7 2,-7-1,-4 0,-3 1,-2-2,1 1,13-1,-1-1,-2 1,-1-1,-1 0,-2 0,0-1,-2 1,-1 0,0 0,-2 0,7 0,-2 0,-1 1,-1-1,-1 0,-1 0,0 1,-1-1,-1 0,0 0,-1 1,0-1,0 0,0 1,0-1,6 0,0 1,-1-1,-1 1,0-1,-1 1,1-1,-1 1,-1-1,1 1,0 0,0-1,0 1,0-1,0 1,1 0,0-1,0 1,-1-1,0 1,0 0,0-1,0 1,0-1,0 1,0-1,1 1,0 0,0 0,1-1,0 1,0 0,1 0,1 1,0-1,-5 0,1 1,0 0,1 0,0 0,0 0,2 0,-1 0,1 0,0 1,1-1,0 0,1 0,0 0,-5 0,1 0,0 0,0 0,1 0,0 0,1 0,1 0,1 0,1 0,2 0,1 0,-11 0,3 0,2 0,2 0,0 0,1 0,0 0,0 0,-6 0,1 0,0 0,0 0,2 0,1 0,1 0,1 0,2 0,1 0,1 0,1 0,1 0,-2 0,1 0,1 0,2 0,1 0,-5 0,2 0,1 0,3 0,-4 0,2 0,6 0,4 1,8-2,-1-6,35 5,0-27,0 16,0-21,0 21,0-1,0 6,38 4,27 1,-15 3,9 0,3 0,-5 0,3 0,2 0,5 0,-8 0,4 0,2-1,2 1,2 0,1 1,-14 0,1 0,1 1,2 0,0 0,1 0,1 0,1 0,1 0,-4 0,2 0,0 0,1 0,1 0,1 0,0 0,0 0,1 0,-1 0,1 0,-3 0,1-1,1 1,0-1,0 1,1-1,-1 1,0-1,0 1,-1 0,-1 0,0 0,4 1,0 1,-1 0,0 0,-1 0,0 0,0 0,-1-1,0 0,0 0,-1-2,0 0,0 0,0-1,-1 0,0 0,-1 0,-1 0,-1 0,-2 1,10 1,-3 1,-1 0,-1 0,-1 0,0-1,0 0,5-1,0-1,0 0,-2 0,-1-1,-3 1,0 0,-1 0,-2 0,-3 0,-4 0,8 0,-5 0,-9 0,12 0,-25 0,-19 0,-7 3,-45 13,9-5,-4 0,-25 7,-5 1,14-5,-4 0,8-4,-7 0,-2 0,-2 2,6 1,-1 0,-2 2,-2-1,-2 1,3-4,-3 1,-2-1,-1 0,0 1,-1-1,1 1,1 1,-1 0,0 1,0-1,0 1,0-2,0 0,-1-2,-1 0,0 0,0-1,1-1,3 0,2 0,-5 1,3-1,2 0,2-1,2-1,-4-1,2-2,4 1,4-1,-11 3,11-2,10-4,31 7,38-6,19 6,2-7,6 0,-15 5,0 1,5 1,5 0,4-1,2 1,3 1,-6 1,2 0,2 1,2 1,3 0,-11-1,3-1,1 1,2 1,1-1,2 0,-1 0,1 0,-2-2,1 1,0-1,2 0,0-1,0 1,2 0,1 0,1 0,-8 0,1 0,1 0,0 1,1 0,1-1,1 1,0-1,0 0,0 0,1-2,-1 0,-2 0,0-2,1 1,0-2,0 1,0-1,0 0,1-1,1 1,-1-1,2 1,-1 0,2 0,-5-1,1 1,0 0,1 0,0 0,0 0,1-1,0 1,0 0,1-1,0 0,1 0,1 0,0 0,0-1,-7 1,1-2,0 1,1 0,1 0,0-1,0 1,1-1,0 0,0 0,0 0,0 0,0-1,0 1,0-1,-1 1,-1-1,0 0,0-1,2 1,1-1,-1 0,-1 0,1-1,-1 0,0 1,0-1,0 0,-1-1,1 1,-1 0,1 0,-1 0,1 1,-1-1,1 1,-1 0,1 0,0 0,0 0,0 1,1-1,-1 1,0-1,0 1,-1-1,1 1,-2-1,0 0,-1-1,-1 0,0 0,-2 0,7-1,-1-1,-1 0,-1-1,-1 0,0 0,-1 0,0 0,-1 0,-1 0,0 0,0 1,0-1,8 1,-1-1,-1 1,-1 0,0 0,0 0,0 0,1 0,2 1,1-1,-8 1,2 0,0 0,1 0,1 0,0 0,1 1,-1-1,1 1,-1-1,1 1,-1 0,-1 0,3 0,1 0,-2 0,1 1,0 0,-1-1,1 1,0 0,0 0,1 0,0 1,0-1,-5 0,1 0,1 0,0 1,0-1,1 1,0-1,-1 1,0-1,0 1,-2 0,-1 0,-1 0,-1 0,9 1,-1-1,-2 1,-1 0,-1 0,0 1,-1-1,-1 0,1 0,-1 0,2 0,1 0,-1 0,0 0,-1 0,-1 0,-2 0,-2 0,-2 0,17 0,-4 0,-3 0,-1 0,-2 0,-5 0,-1 0,-2 0,-2 0,-3 0,11 0,-4 0,-7 0,-10 0,-7 0,6 0,-32 0,-36 15,0-8,-6-2,-19 4,-5-1,-2-2,-3-3,18-2,-1-2,-6 1,-1 0,-5 0,-3 0,-2 0,2 0,2 0,2 0,-2 0,-2 0,-5 0,14 0,-3 0,-3 1,-2-1,0 0,-1 0,0 0,1 0,3-1,-3-1,1 0,0 0,0-1,1 1,1-1,1 1,2 0,-9 1,2 1,1 0,2 0,0-1,1-1,-7-3,-1-2,3 0,4 1,8 2,-10 2,7 1,8-3,0-1,4 2,2 3,3 0,1-2,4 0,7 1,-9 0,-13-1,-7 1,-1 1,-6 0,-5 0,-5 0,-4 0,19 0,-2 0,-3 0,-2 0,-2 0,-2 0,-2 0,0 0,-2 0,-1 0,13 0,-1 0,-2 0,-1 0,-1 0,-1 0,0 0,-2 0,1 0,-2 0,1 0,0 0,-1 0,1 0,0 0,4 0,0 0,-1 0,0 0,0 0,-1 0,0 0,0 0,0 0,1 0,-1 0,0 0,1 0,0 0,0 0,1 0,0 0,-3 0,-1 0,1 0,0 1,-1-1,2 0,-1 0,1 0,0 0,1 0,0 0,0 0,1 0,1 0,0-1,-2 0,-1 0,1 0,0 0,1 0,0 0,0-1,2 1,1 0,1-1,2 1,1-1,2 1,-12-1,2 1,2-1,3 1,1-1,1 0,2 0,2 0,-15-2,3 1,2-1,4 0,5 0,-8 0,5 1,12 0,-4-1,31 3,-24-3,-9 4,-12 0,10 0,-6 0,-5 0,-3 0,15 0,-2 0,-3 0,-2 0,-1 0,-1 0,0 0,1 0,-1 0,-1 0,-1 0,0 0,-1 0,-1 0,0 0,2 0,-1 0,-1 0,-1 0,0 0,0 0,1 0,2 0,1 0,2 0,1 0,1 0,1 0,0 0,1 0,-1 0,0 0,-9 0,0 0,-1 0,1 0,2 0,1 0,4 0,-4 0,3 0,2 0,1 0,-1 0,0 0,-1 0,1 0,1 0,3 0,-1 0,2 0,2 0,2 0,-7 0,4 0,4 0,-1 0,6 0,-13-4,36 3,5-6,8 6,0-6,-28 6,4-1,-3 0,-14 1,-3 2,8-1,-3 0,1 0,-17 0,-1 0,18 0,0 0,1 0,-11-1,2 2,-1 2,2 1,10-4,2 1,-24 6,21-7,23 0,8 0,6 0,-19 0,-4 0,-2 0,-5 0,-11 4,-4 1,-4 0,-2 0,0 1,2-1,15 0,4-1,-2-4,19 0,12 0,1 0,-29 7,6 0,-5 3,-28 4,-4 1,5 0,-2 0,5-2,-4 1,4-1,-5 2,2 0,-5-3,4-2,25-1,5-2,-5-7,29-7,5-3,4-14,32-1,18-7,-8 21,9 3,1 0,1-2,2 1,5 1,-6 2,5 0,3 2,-1-1,-2 1,3 1,-3 0,1 0,4 0,-5-1,3 1,3-2,0 1,0 1,-2 0,5 2,-2 1,1 0,-2 0,1-2,-1-1,-1-3,0 0,1 1,0 1,-7 2,0 2,0 1,0 0,0-2,-1-1,8-4,-1-3,0 0,0 0,1 2,-7 3,0 1,1 0,0 1,-1-1,1-1,1-2,0-1,0 0,-1-1,0 1,-2 1,3 0,-1 1,-1 0,-1 0,-1 0,8-1,-2 0,-1 0,-3 0,4-3,-3-1,0 0,2 3,1 1,-4-3,6-8,-1 1,-9 8,2 1,0-1,1-3,1-3,3 1,-5 3,3 0,1 0,0-1,1-1,1 0,1 0,1 0,-6 1,1 0,0 0,0 0,0 0,-3 1,-1-1,0 1,-1 1,-1 0,4 1,-2 1,-1 1,-2-1,12-5,-2 0,-6 4,-7 6,-1 1,1-4,5-3,1 1,3 2,1 1,3-1,-4 0,3-1,3 0,2 0,-13 2,3-1,1 0,0 0,0 0,-2 1,2-2,-1 1,-1 0,2 0,3 0,-3 1,3 0,2-1,2 1,0 0,-2 0,-1 0,4 1,-3 0,0 1,1 0,1 0,1 0,-8 0,1 0,2 1,0-1,0 1,0-1,0 1,0 0,-1 1,-1 0,0-1,1 2,-1-1,0 0,1 0,0 0,2 0,1 0,-1 0,1 0,0 0,0 0,0 0,0 0,0 0,0 0,0 0,0 0,0 0,1 0,0 0,1 0,-1 0,1 0,0 0,1 0,0 0,0 0,1 0,-1 0,1 0,0 0,0 0,0 0,0 0,0 0,0 0,1 0,-1 0,1 0,-5 0,0 0,0 0,1 0,-1 0,1 0,0 0,0 0,-1 0,1 0,2 0,-1 0,1 0,0 0,1 0,-1 0,0 0,-1 0,0 0,0 0,4 0,-1 0,0 0,1 0,-2 0,0 0,0 0,-1 0,-1 0,0 0,0 0,-1 0,-1 0,0 0,-1 0,1 0,1 0,0 0,1 0,0-1,1 0,-1 1,-1 0,-1 1,-1 0,2 2,-1 1,-1 0,-1 0,0 1,-1-1,0 0,7-1,-2-1,-1 1,1-1,0 1,0 1,2 2,2 0,-1 2,0 0,-2-1,-3 0,-4-2,-4 1,0-2,-1 1,1-1,3 0,1-1,0-1,-1 1,0-1,-2 1,-1 0,0-1,-1 0,0 0,10-1,-1-1,0-1,0 1,0 0,-1 0,0 0,-1 0,-2 0,-1 0,-1 0,-1 0,10 0,-1 0,0 0,-1 0,-1 0,-2 0,-12 0,-2 0,0 0,0 0,-1 0,0 0,17 0,0 0,-12 0,3 0,-3 0,3 0,3 0,-6 0,4 0,4 0,-2 0,1 0,-1-1,2 1,3 1,1 0,2 2,2-1,2 1,0 1,-13-1,2 1,0 0,1 0,1 0,-1 1,0 0,2 1,-1 1,0-1,0 1,1 0,0 1,1-1,4 0,1 0,0 0,1 0,-1 0,-1 1,-2-1,4 2,-3 0,0 1,-1-1,1 0,1-1,-8-2,2-2,0 1,-1-1,0 0,-1 1,-3 1,10 3,-3 1,-2 0,1 0,0-1,3-3,0-1,0 0,0 0,0 1,-1 3,1 0,-1 2,-1-1,-2 0,3-1,-2-1,-2 0,-1 1,-3-1,-1 0,-2 1,-4-1,18 7,-10-3,0-5,-29 0,-22-7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4:41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21535 3324,'48'-1,"-1"-1,1 1,6-1,1 1,5 0,-11 1,3 0,2 0,3 0,0 0,2 0,1 0,2 0,2 0,1 0,2 0,-7 0,2 0,1 0,1 0,1 0,1 0,0 0,1 0,-3 0,1 0,1 0,0 0,1 0,0 0,1 0,0 0,1 0,-8 0,0 0,1 0,1 0,0 0,0 0,1 0,-1 0,0 0,0 0,-1 0,5 0,0 0,0 0,1 0,-1 0,-1 0,0 0,0 0,-2 0,-1 0,0 0,-2 0,0 0,-1 0,-1 0,0 0,-1 0,0 0,0 0,11 0,0 0,0 0,-1 0,-2 0,-3 0,-3 0,0 0,-3 0,-3 0,-2 0,1 0,7 0,-2 0,0 0,-3 0,10 0,-3 0,-4 0,4 0,-5 0,-7 0,-3 0,-10 0,-1 0,6 0,1 0,6 0,4 0,-4 0,3 0,0 0,0 0,0 0,4 0,-1 0,3 0,1 0,-1 0,-4 0,0 1,-1-1,2-1,6 0,3-2,-1 0,-1 0,-4 1,-2-1,0 0,0-1,-3-1,-1-1,0 0,0 0,0 1,0 0,-1-1,-1 1,9-2,-2-1,0 2,0 2,-1 1,0 0,-5-3,0 0,0 1,4 1,1 1,2-1,5-3,1 0,-2 0,-8 3,-2 1,1-1,2-3,0 0,-3 1,5 5,-1 0,-4-5,4-2,-1 2,-3 1,0 2,3-1,-5 0,2-2,1 0,-3 2,5 0,-2 1,-1-1,-3-1,-2-1,-3 2,-2 3,-4 0,16-6,-34 7,-8 0,17-3,34-5,-19 3,5-2,12 0,1-1,-10-1,-1 0,9 4,-2 1,-17-1,-2 2,1 2,-2 2,5-1,-23 0,-9 0,0 4,8 2,13 5,20 8,-16-8,0 1,-3 1,-1 1,0-1,-2 0,4 4,-10-3,-14-6,-5 0,-38-5,-33 0,11-3,-4 0,-4 0,-1 0,21 0,-1 0,-6 0,1 0,-5 1,-4 0,-2-1,-2-2,6-1,-1-1,-3-1,-1 0,-2-1,-3 0,-2 1,10 1,-2 0,-2 0,-1 0,-2 0,-1 0,-2 0,0 0,-1-1,0 0,-1 0,9 0,-1 0,-1 0,-1-1,-1 1,0-1,-1 0,0 0,-1 0,1-1,0 1,0 0,2 0,-1 0,2 0,-5 0,1 0,0-1,0 1,1-1,0 1,0-1,0 1,1 0,-1 0,0-1,0 1,0 1,0-1,-1 0,-2 1,1 0,-1-1,1 1,0 0,1 0,1 0,2 0,1 0,3 0,2 0,-9-1,2-1,2 1,2-1,2 1,2 0,2 1,1 0,-14 0,2 2,3-1,4 1,6-1,-2-2,6 0,8 1,-8 4,29-5,-25 5,-16 2,14-1,-5 0,-4 0,-5 0,7 0,-4 0,-4 0,-2 0,-2 0,-2 0,0 0,11 0,-1 0,-2 0,0 0,-2 0,0 0,-1 0,0 0,-1 0,1 0,1 0,-1 0,0 0,-1 0,0 0,0 0,0 0,-1 0,1 0,0 0,0 0,0 0,1 0,-1 0,0 0,1 0,-1 0,1 0,-1 0,1 0,1 0,-1 0,-3 0,0 0,0 0,0 0,1 0,0 0,0 0,1 0,0 0,1 0,-1 0,0 0,0 0,1 0,1 0,0 0,0 0,2 0,0 0,-8 0,1 0,2 0,0 0,0 0,0 0,-2 0,5 0,-1 0,0 0,-1 0,1 0,1 0,1 0,3 0,-5 0,3 0,1 0,1 0,-1 0,-1 0,-4 0,-2 0,0 0,0 0,2 0,4 0,1 0,2 0,1 0,3 0,3 0,-15 0,4 0,5 0,-7 0,9 0,2 0,26 0,21 3,2 1,29 11,12-2,-3-3,6 0,19 0,7-1,-16-3,2 0,6 1,-11 0,4 1,3 0,1-1,2 0,1-1,2 0,2-1,1-1,0 1,-1 0,-2 0,-1 0,0-1,0 1,1 0,1-1,-4 1,2 0,1 0,-1 0,0-1,-1 0,-2-1,10-1,-3-1,-1-1,1 0,5 1,-14 1,3 0,1 0,1 0,1 1,0-1,-1 0,-2-1,2 0,-2-1,0 0,-1 0,2 0,0-1,3 1,-4 0,3 0,1 0,1 0,1 0,-2 0,0 0,-3 0,-2 0,8 0,-1 0,-3 0,-1 0,-2 0,0 0,4 0,0 0,-2 0,-3 0,-5 0,6 0,-5 0,-6 0,-5 0,-8 0,-1 0,-96 0,15 0,-4 0,10 0,-2 0,-4 0,-1 0,-5 0,-1 0,4 0,1 0,2 0,-9 0,8 0,-7 0,-4-1,-5 1,-1 0,-1 0,0 1,6 0,0 1,-1 0,-2 0,-1 1,-1-1,-2 1,-1-1,-2 0,12 0,0 0,-3-1,0 1,-2 0,0-1,-1 1,-1 0,0-1,0 1,-1 0,1 0,1 1,0-1,3 0,-1 1,0 0,0 0,0 0,-1 0,0 0,1 0,0 0,0 1,0-1,2 0,-1-1,2 1,0 0,-7-1,1 1,0-1,0 0,1 0,1 0,0 0,1 0,1 0,1 0,0 0,2 0,-7 1,0-1,0 1,2-1,1 1,2-1,3 0,4-1,3 0,-18 0,7-1,4 0,5-1,1 1,5 0,7 0,-11 0,45 0,55 0,-1 0,10 0,-2 0,7 0,6 0,5 0,-16 0,2 1,4-1,2 0,3 0,3 0,4-1,-20 1,2-1,3 0,2 0,2 0,2 0,0 0,1-1,1 1,0-1,0 0,-1 0,-1 0,-1 0,0 0,-1-1,-1 1,0-1,0 1,-1-1,2 0,-1 0,2 0,0-1,2 1,1-1,1 0,2 0,-13 0,1 1,1-1,1 0,2 0,0 0,1 0,0-1,2 1,-1 0,1-1,1 0,-1 0,0 1,0-1,0 0,-1-1,0 1,0 0,-2 0,0-1,-1 1,4-1,-1 0,0 0,-1-1,0 1,-1-1,0 1,0-1,0 0,-1 0,1 0,0 0,0 0,0 0,0 0,1 1,0-1,1 0,0 0,-3 1,2 0,-1-1,1 1,0-1,0 1,1 0,0-1,0 1,0 0,0-1,0 1,0 0,-1-1,1 1,-1 0,0 0,0-1,0 1,-1 0,-1 0,3-1,1 1,-1-1,1 0,-1 1,0-1,0 0,0 1,0-1,-1 1,0-1,-1 1,0 0,-1-1,0 1,-1 0,-1 0,-1 0,0 0,6 0,0 0,-1 0,-1-1,-1 1,-1 1,0-1,-1 0,0 0,-1 1,0-1,0 1,0 0,0-1,5 1,0-1,1 1,0 0,-1 0,0 0,-2 0,-1 0,-1 0,-2 0,-2 0,-3 0,12-2,-5 1,-2-1,-2 0,-1 1,0 1,1 0,6 1,2 0,-2 2,0-1,-4 1,-4-1,1 0,-3 0,-3 0,-4 1,19 1,-9 2,11-1,-43 0,4 0,-22 0,-66 7,21-6,-9 0,-1 2,-10 1,-7 2,-1-1,1 1,8-1,-1 1,0-1,-2 1,-1 0,-1 0,0-1,-2 1,-1 0,-1 0,-1 0,1 1,1-1,0 1,0 1,0 0,0 0,0 0,2-1,0-1,-3-1,2-2,0 1,0-1,-2 0,-2 1,12-1,-2 1,-2 0,-1 0,0 1,0-1,0 0,2 0,2-1,-8 0,3 0,0-1,1 1,0-1,-1 1,-2 0,0 1,-3 0,-1 0,0 0,0 1,2-1,4 0,4 0,-7 0,4-1,3 1,3-1,1 0,-2 0,1 1,4-2,7 1,-5-1,10 0,1-1,24 3,-35 4,-3 7,-9 2,3-4,-6-1,0 1,12 0,-1 1,0 0,0-1,-13 1,0 0,6-1,0 3,9 0,-7 5,58-8,37-4,18-5,-2 3,7 2,-13-3,3 2,5 0,-4 0,4 0,2 1,3-1,1 0,0-1,1 0,1 0,3-1,1 0,3 1,-12-2,3 1,0-1,2 1,2-1,0 0,1 0,1-1,0 0,-5-1,1-1,1 0,0 0,1-1,1 1,0-1,1 0,-1 0,1 0,0 0,-3 1,1-1,1 1,0-1,0 1,1-1,-1 1,0-1,0 0,-1 1,-1-1,0-1,5 1,0-1,0 0,-1 0,0 0,-1 0,-1 0,0 0,0-1,-1 1,1 0,1 0,0 0,-1 0,-1 0,-2 0,-1 0,-4 0,-3 0,13 0,-5 0,-3 0,-4 0,0 0,17 0,-4 0,-9 0,-8 0,-11 0,-7 0,-19 0,-46 0,-29 0,15 0,-9 0,-5 0,-4 0,0 0,5 0,-2 0,-1 0,-3 0,-2 0,-4 0,-4 0,21 0,-4 0,-1 0,-3 0,-1-1,-2 1,0 0,-2 0,0 0,-1 0,1 0,0 0,0 1,1-1,3 1,-1 0,-1 0,1 1,-1-1,1 1,-1-1,-1 1,1 0,0 0,-1-1,1 1,-1-1,1 0,-1 0,3 0,0-1,-1 1,0-1,0 0,0 0,0 1,0-1,0 0,0 0,0 0,1 0,0 0,1 1,0-1,0 1,-3 0,-1 1,-1-1,1 1,0 0,0-1,0 1,2 0,1 0,1-1,1 1,3-1,1 0,3 0,-12 0,2-1,3 0,3 0,1 0,2-1,1 1,0 0,-15 0,0 0,3 0,7 0,8 0,-6 1,18-2,27-2,55-5,15 0,15 1,-26 4,6 2,3-1,3 1,1-1,-6-1,1-1,3 1,1-1,2 0,2 0,1 1,-7 0,3 1,0 0,3 0,0 0,2 0,-1 1,2-2,-1 1,-1-1,-1 1,0-1,0 0,0-1,1 1,0-1,1 1,-1-1,1 1,0-1,1 1,-4-1,2 1,0 0,1-1,0 1,-1 0,1-1,-1 1,0 0,-1 0,0 0,-2 0,4 1,0-1,-2 1,0 0,0 0,-1 0,0 0,0 0,0 0,1 0,-1-1,1 1,0-1,1 0,-1 0,-1 0,0 1,-1-1,-2 1,-2 1,10 0,-2 0,-2 1,-1 0,-1 0,-1 0,1 0,7-1,0-1,-1 0,-1 1,-3-1,-4 1,7 1,-3 0,-4 0,-5 0,16 0,-11 0,1 0,-19 0,-8 0,-8 0,-18 0,-26-15,10 11,-17-11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11.4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22680 6824,'53'0,"1"0,-1 0,0 0,-1 0,1 0,3 0,2 0,3 0,3 0,-10 0,2 0,3 0,1 0,2 0,1 0,1 0,1 0,1 0,0 0,-7 0,1 0,1 0,1 0,1 0,0 0,0 0,2 0,-1 0,1 0,0 0,0 0,0 0,0 0,0 0,0 0,1 0,0 0,0 0,0 0,1 0,0 0,0 0,0 0,0 0,0 0,0 0,-4 0,1 0,0 0,0 0,1 0,0 0,-1 0,1 0,-1 0,0 0,0 0,-1 0,0 0,-1 0,-1 0,4 0,0 0,-1 0,1 0,-2 0,1 0,-1 0,-1 0,0 0,-1 0,-1 0,-1 0,-1 0,7 0,-2 0,0 0,-1 0,-1 0,-1 0,-1 0,-1 0,-2 0,0 0,8 0,0-1,-2 1,-1 0,-3 0,-3 0,-2 1,11 1,-5 1,-3 0,-2 0,8 1,-4 1,0 1,-1 1,0 1,0 0,1-3,0-1,0 0,-4 2,-1 0,0-1,-1-3,0-3,-3 2,3 4,-4-1,-4-4,-3 0,18 0,-9 0,9 0,3 0,-21 0,0 0,-4-3,0-1,9-1,0 1,-9-1,0 1,10 0,-2 1,18 3,-23 0,-1 0,-3 0,-1 0,7 0,1 0,3 0,2 0,5 0,1 0,-5 0,0 0,5 0,-1 0,-10 0,-2 0,1 0,-2 0,-4 0,0 0,0 0,0 0,26 0,-10 4,-18-3,-10 7,-10-7,-6 3,-4-4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18.0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1429 7660,'61'0,"-1"0,1 0,-1 0,-4 0,1 0,1 0,0 0,2 0,-5 0,1 0,0 0,2 0,0 0,1 0,-1 0,0 0,2 0,1 0,-1 0,-1 0,0 0,4 0,0 0,-1 0,0 0,0 0,2 0,-4 0,0 0,2 1,-1-1,1 0,-1 0,0-1,-3-1,-1 0,1-1,-1 0,0 1,0-1,0 1,1 1,0 1,0 0,0 0,0 0,-1-1,-1-1,5-1,0-1,-1 0,0-1,-1 1,-1 0,6 0,0 1,-1 0,-2 0,-4-1,-3-1,-4-2,-1 1,-1 0,9 0,-3 1,3-1,-4 0,2 0,0 0,-1 1,8 0,-2 0,5 0,-11 0,4 0,1-1,1 1,-3 0,6 1,-1 0,0 1,0 0,-8 0,0 0,0 1,0 0,0 0,9 1,-2 2,2-1,1 0,-7 0,1 0,1 0,1 0,-1 0,2 0,-1 0,1 0,0 0,1 0,0 0,1 0,1 0,-1 0,-1 0,0 0,-1 0,0 0,0 0,-1 0,-2 0,0 0,-1 0,0 0,0 0,-1 0,-1 0,0 0,0 0,-1 0,9 0,0 0,-1 0,1 0,0 0,0 0,-1 0,0 0,-4 0,-1 0,-1 0,-2 0,6 0,-2 0,-1 0,-1 0,-1 0,-3 0,4 0,1 0,-6 0,4 0,1 0,1 0,1 0,2 0,-5 0,1 0,2 0,-1 0,-1 0,0 0,1 0,-1 0,0 0,1 0,-1 0,0 0,-3 0,-1 1,0-1,0-1,0 0,-1-2,1 1,-2 0,14 1,-1 1,-1-1,1-5,0-1,1 1,-1 4,0 2,0-1,0-2,0-1,0 1,0 3,0 0,0 0,-5 0,-1 0,1 0,3 0,2 0,-2 0,-8 0,-1 0,0 0,-1 0,0 0,-2 0,10 0,-4 0,-9 0,1 0,14 0,4 0,-20 0,1 0,2 0,13 0,3 0,0 0,-1 0,0 0,0 0,1 0,-1 0,-1 0,-3 0,-2 0,0 0,0 0,0 0,-2 0,-3 0,-1 0,-1 0,1 0,0 0,0 0,0 3,0 0,0 0,-4-2,-1-1,1 1,3 1,1 1,-3 0,10 1,-2-1,-12-2,1-1,0 1,17 3,-1-1,-9-2,2-2,0 1,4 0,-2 0,5 0,4 0,-10 0,6 0,4 0,1 0,-6 0,1 0,1 0,2 0,1 0,-5 0,2 0,0 0,1 0,0 0,0 0,3 0,0 0,0 0,0 0,0 0,0 0,-2 0,0 0,0 0,0 0,-2 0,-1 0,1 0,-1 0,-2-1,0 2,0-1,0 2,1 0,-1 0,-2 1,-1-2,3 0,-1-1,-2 0,-1 2,-2 2,-2 1,0 1,-1-1,14-1,-1-1,0 1,0 0,0 0,0 0,-5-1,-1 0,1-1,3 1,2 1,-2-1,-9 1,-1-1,3 1,-4 2,3 0,-1 1,-3-2,13 0,3 1,-16 0,5 2,3 0,1 0,-3-2,4 0,-2-1,1-1,2 1,-2 0,2 0,2 1,0 0,0-1,-5 0,2 0,0 0,0 0,-2-2,-1 0,2-1,-1-1,-2-1,0 0,2 1,5 1,0 1,2 0,-1 0,1-1,2-1,1-1,-1-1,0 1,-2 0,2 0,-2 0,1 0,2 0,-10 0,3 0,2 0,-1 0,-2 0,-5 0,3-1,-4 1,-1 0,2 1,2 0,3 1,1 1,-3-1,-4 0,5-1,-6-1,2 1,8 2,1 1,-3-1,-12 0,-1-1,-2 0,18 2,-3 1,-5-1,-2 1,-10 3,0-1,9-6,1 0,-2 6,1 2,-8-6,2 0,0 1,18 5,-1-1,-4-2,-4-1,-14 0,-4-1,6-4,-22 0,-9 0,-4 0,18 0,14 0,12 0,-4 0,-12 0,-19 0,3 0,-14-3,2-1,-23-9,7 8,-12-5,-7 5,-7-4,-9-1,-4 1,-6-2,-6 0,9 0,-4-1,-3-1,-2 0,-1 0,6 2,-1 1,-2-1,-1 0,0 0,-1 1,1-1,-2 0,0 0,0-1,-1 1,0 0,0 1,0 0,-2 0,0 0,-1 0,1 1,-1 0,-1 0,0 1,5-1,-2 1,0 0,0 0,-1 1,1-1,1 1,0 1,-3 0,0 0,1 1,0 0,1 1,-1-1,0-1,0 0,-1-1,0 0,1 0,0 1,1 0,1 1,-2 1,0 1,1 0,2 1,4-1,3 0,-16-3,6 0,4 1,6 4,3 2,8-2,-12-6,34 7,8 0,-14 0,-5 0,-7 0,-12 0,-8 0,-3 0,-7 0,-1 0,19 0,0 0,0 0,-1 0,-6 0,-2 0,1 0,4 0,-4 0,3 0,4 0,-7 0,7 0,-3 0,34 3,8-3,-15 13,-13-4,-2 8,-15 2,32-11,-3 7,15-11,-4 5,-16 9,-14 8,1-1,5-6,0 0,-3 1,-6 4,-5 2,-1 1,5-3,0 0,3-2,3-1,-6 0,6-1,-5 8,30-18,21-6,22-4,22 0,-5 0,7 0,8 0,8 0,4 0,-17 0,2 0,3 0,2 0,4 0,-8 0,2-1,3 1,2-1,1 1,1 0,1 1,0 0,-5 1,1 1,0 0,2 1,-1 0,2 0,1 0,0 0,0 0,2-1,-4 0,0-1,2 0,0 0,1 0,0 0,1-1,0 1,0 1,0-1,1 1,-1 0,-1 0,-1 1,1 0,0 1,0-1,0 1,1 0,0 0,0 0,0 0,0-1,1 0,0 0,-2 0,0-1,1 1,0-1,0 0,1 0,0 0,-1 0,1 0,-1 0,0-1,0 1,-1-1,-1 1,2-1,0 0,0 0,0-1,0 1,-1-1,0 1,-1-1,0 1,-2-1,-1 1,-1 0,-1 0,8 1,-1 0,-2 1,-2 0,0 0,-2-1,1 0,-1 0,0-1,4 0,1-2,0 0,0 0,-3 0,-2 0,-4 0,-5 1,5 1,-7 1,-1 0,6-1,1-2,5 0,2 0,2-1,-2 1,-2 1,3 0,-2 2,-1 0,0-1,2 0,-5-1,1-1,0 1,1-1,-3 0,-1 1,12 2,-2 0,-2 0,-2 0,9-3,-3-1,-6 2,4 1,-8 1,-17-2,-3-1,-2 3,0 0,4-3,4 0,6 0,5 0,2 0,9 0,3 0,1 0,-12 0,1 1,1-1,1-1,7-1,1 0,0-1,-3 0,-10 0,-1 1,-1-1,3 0,11-2,3 0,-1-1,-5 1,-7 2,-3 0,3-2,1-1,5-1,-1-1,-3 1,1 2,-2 1,2-2,-1-3,3-3,1 0,2 1,-9 2,1 2,0 0,1-1,-1 0,-1-1,0-1,0 0,0 0,2 0,5 0,3-1,0 1,0 0,-3-1,3 0,-1-1,-2 0,1 0,-1 0,2 1,-2-1,-3 0,7-2,-3 0,-3 0,-10 2,-3-1,-1 1,12-2,-6 1,-14 2,-4 1,11-3,-13 7,-18-2,-2 7,29-9,3 2,-3 0,3 1,-6 3,-1 0,4 0,-1 1,15 3,-11 0,-19 0,-12 0,-2 0,-4 0,18 0,39 15,-32-10,5 2,17 13,8 6,-2-1,-15-9,-2-1,2 3,3 4,3 3,0 0,-3-3,-1-4,-3-3,-2 1,13 10,-6-3,10-3,-28-8,-36-8,-56-4,14 0,-9 0,-8 0,13 0,-6 0,-3 0,-3 0,-1 0,2 0,4 0,-1 0,-1 0,0 0,-1 0,1 0,-1 0,0 0,-1 0,-1 0,1 0,0 0,0 0,2 0,-6 0,-1 0,1 0,2 0,2 0,5 0,-3 0,5 0,2 0,-2 0,-1 0,1 0,-1 0,-4 0,-1 0,-2-1,-3 1,-1 0,-2 1,12 1,-1 0,-1 0,-1 1,-2 0,-1 0,-2 0,4-1,-2 1,-1-1,-1 0,-2 1,0-1,-1 1,0 0,0 0,7 0,-1 1,-1-1,0 0,-1 1,0-1,1 1,0 0,1 0,0-1,3 1,-5 0,2 0,0 1,0-1,2 0,0 0,1 0,1 0,0-1,-8 1,0-2,0 1,1-1,3 1,4 0,2 0,-10 1,5 2,4-1,9-2,2-2,5-1,-1 3,-4 0,-9 1,-8 1,-2-1,10-2,-3-2,-1 0,-4 1,7 1,-4 0,-2 1,0 0,2-1,3-1,-9 0,3-1,1 0,2-1,4 1,0 0,3 0,6 0,-6 0,7 0,8 0,5 0,0 0,4-2,34-3,47-3,1-5,5-1,8-1,-21 6,1 1,5-3,-2-2,4-3,3-2,2 1,1 3,0 3,2 1,1 2,2 0,-1 0,-1-3,-2-1,0-2,-1 0,1-1,0 1,2 2,-5 2,3 1,0 1,1 0,-2 0,-4 1,-3-1,10-1,-6 0,-2 1,0 0,0 1,0 0,-3 1,-6 1,4 1,-8 1,14 3,-41 0,-5 0,-5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22.4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11845 4048,'58'0,"1"0,1 0,6 0,2 0,-15 0,1 0,3 0,3 0,-4 0,4 0,3 0,0 0,1 0,-2 0,-3 0,-1 0,1 0,-1 0,2 0,0 0,-3 0,1 0,1 0,0 0,-1 0,0 0,-3 0,11 0,-1 0,-2 0,0 0,0 0,1 0,-1 0,1 0,-2 0,0 0,-7 0,-1 0,-1 0,0 0,0 0,9 0,0 0,-1 0,-2 0,-5 0,-2 0,0 0,0 0,-1 0,0 0,0 0,1 0,-2 0,0 0,2 0,1 0,-2 0,3 0,0 0,1 0,0 0,3 0,0 0,0 0,1 0,0 0,0 0,1 0,1 0,-1 0,1 0,3 0,1 0,-1 0,-1 0,-4 0,-4 0,-4 0,-1 0,1 0,6 0,2 0,-2 0,-5 0,9 0,-2 0,-6 0,3 0,-3 0,9 0,-1 0,-11 0,3 0,0 0,-3 0,0 0,-1 0,15 0,-1 0,-18 0,1 0,-1 0,18 0,-2 0,-5 3,-1 1,-1-3,-1 0,-6 2,0 1,5-4,3 0,-11-1,3 1,2 1,1 1,3 1,2 1,1-2,-3-1,2-1,1 0,1 1,2 0,-5 2,1 1,2 1,0 0,0-1,2 0,6-3,3 0,0-1,0 0,-3 0,-3 1,6 2,-3 0,-3 1,2-1,-8-1,2 1,0 0,-3-1,-5-1,6 1,-6-2,3 1,1 2,3-1,2 2,2-1,-4 0,3 0,1 0,2 1,1-1,-1 0,2 0,2-1,-1 1,0 0,-2 0,-7 0,-2 0,-1 0,0 0,2 1,3-1,-4 1,4-1,1 1,2 0,-1 0,-1 0,-2-1,-3 1,13-1,-5 1,-2-1,3 0,3 1,-10-2,2 1,3-1,1 1,1-1,-2 1,-1-1,-4 0,5 0,-2 1,-3-1,1 0,0 0,2 0,-4 0,2 0,1 0,0 0,0 0,-2 0,-1-1,11 0,-2-1,-1 0,-2 0,0 2,6 3,-1 1,-2 0,-2-1,-8-4,0-1,-3 0,-4 1,16 3,-4 0,-16 0,1-1,-1-1,20-1,-1 0,-19 2,1 0,1 0,3-3,1 0,1 0,0 0,1 0,3 0,-3 0,2 0,1 0,2 0,6 0,2 0,1 0,1 0,-9 0,2 0,0 0,0 0,0 0,2 0,1 0,0 0,-1 0,0 0,-3 0,-1 0,0 0,0 0,1 0,2 0,1 0,0 0,-1 0,0 0,-5 0,0 0,0 0,-1 0,1 0,2 0,0 0,1 0,-2 0,0 0,8 0,-1 0,-1 0,0 0,0 0,-1 0,-1 0,-2 0,7 0,-2 0,-1 0,0 0,-1 0,-2 0,-13 0,-1 0,1 0,12 0,4 0,0 0,2 0,0 0,5 0,-18 0,4 0,0 0,0 0,-2 0,3 0,-2 0,0 0,2 0,-2 0,2 0,1 0,-2 0,-4 0,7-3,-5 0,0 0,4 1,0-1,-6 0,-6-1,-8-2,4-3,-29 8,-1-3,27 3,10 2,-11-1,2 0,4 0,5 1,-2-2,15-2,-4-1,-8 3,-2 0,2-3,-3 1,18 3,-18 0,-19 0,-3 0,0 0,-8 0,3-4,-6 3,4-3,-8 4,-2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24.8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1160 8310,'60'0,"1"0,-1 0,1 0,-1 0,-2 0,0 0,1 0,1 0,4 0,2 0,-11 0,2 0,2 0,2 0,1 0,1 0,0 0,1 0,-2 0,0 0,0 0,1 0,-1 0,1 0,-1 0,1 0,0 0,-1 0,1 0,-1 0,1 0,-1 0,1 0,0 0,-1 0,1 0,-1 0,1 0,-1 0,0 0,1 0,-1 0,0 0,0 0,1 0,-1 0,-1 0,1 0,-1 0,-1 0,4 0,-1 0,0 0,0 0,-1 0,0 0,-1 0,1 0,-1 0,7 0,-1 0,-1 0,1 0,-1 0,0 0,-1 0,-1 0,-4 0,0 0,0 0,-1 0,-1 0,0 0,-1 0,0 0,10 0,-1 0,-1 0,0 0,0 0,2 0,-6 0,0 0,2 0,-1 0,0 0,-1 0,-2 0,2 0,-3 0,0 0,0 0,1 0,2 0,-2 0,2 0,0 0,1 0,0 0,1 0,-1 0,1 0,0 0,0 0,1 0,-1 0,0 0,-1 0,-1 0,0 0,-1 0,0 0,0 0,0 0,-1 0,9 0,0 0,-1 0,-1 0,0 0,-2 0,4 0,0 0,-3 0,0 0,-2 0,3 0,-2 0,0 0,5 0,-10 0,2 0,3 0,1 0,0 0,0 0,-8 0,0 0,0 0,1 0,1 0,1 0,1 0,1 0,3 0,0 0,1 0,1 0,0 0,0 0,-1 0,0 0,-1 0,1-1,-1 1,1-1,-1 1,1 1,1 0,-6 1,0 1,1 0,0 0,-1 1,1 0,0 0,0 0,-1 0,-2 0,1 0,-1-1,0 1,0 0,-1 0,1 1,1-1,-1 1,2 0,1 0,-1 1,1 0,0 0,-1 0,1 0,0 0,-1 0,1 1,-1 0,1 0,-1 1,1-1,-1 0,1 0,-1 0,1 0,0-1,0 0,0 0,1 0,-1 0,0 0,1-1,-1 1,1 0,2 0,0 0,1 0,-1 0,1 0,0 1,0-1,-1 0,1-1,-1 1,1 0,0 0,0 0,-1 0,1 0,-1-1,0 0,0 0,-2 0,0-1,-1 0,1 0,-1-1,0 1,0 0,0-1,0 1,0 0,0 0,0 0,0 0,-1 0,1 0,-1 0,0-1,0 0,6 0,0 0,0-1,-1 0,0-1,-1 1,-1 1,-1 0,-1 0,0 1,-2 1,-1 0,0-1,-1-1,-1 0,4-1,0-2,-1 0,-1 0,-1 0,-2 1,4 2,-1 0,-2 0,-1 0,-1-2,3 0,-1-1,-2 0,1-1,3 1,0 0,-1 0,-2 0,4 0,-3 0,-2 0,8 0,-3 0,1 0,-1 0,-5 0,0 0,6 0,2 0,-14 0,3 0,-1 0,2 1,-1-1,3-1,-5 0,1-2,1 0,0 0,0 1,0-1,1 0,0-1,2-3,2-2,-1 0,1 1,-1 2,1 0,0 0,-2-1,-2-2,0-2,-1-1,-1 3,14 1,-1 1,-4-1,-13-2,-3 0,0 0,4 4,1 0,-1-1,-4-2,1-1,1 0,9 2,4 1,0-1,3-2,1-1,1 1,-1 2,0 1,0 1,0-2,0 1,0-1,0 2,0-1,0 1,-5-1,0 0,-1 0,0 1,0-1,-2 1,10-3,-3 0,-10 4,-4 0,7-2,-23 7,-55 0,-22 0,-11 0,-11-1,-7 2,21 0,-3 2,-3 0,-2 0,-3-1,-1 0,11-1,-3 0,-1-1,-2 1,0-1,-1 0,-1 0,0 0,1 1,-4 0,0 1,-1 0,0 0,-1 0,0-1,0 1,0 0,0-1,5-1,0 1,0-1,-1 0,0 0,1-1,-1 1,0 0,0 0,1 0,0 0,0 0,0 0,0 0,0 0,0 0,0 0,0 0,1 0,0 0,-5 0,0 0,1 0,-1 0,1 0,0 0,0 0,-1 0,0 0,5 0,-2 0,1 0,-1 0,0 0,0 0,1 0,0 0,2 0,1 0,-6 0,2 0,1 0,1 0,0 0,0 0,0 0,-1 0,0 0,-2 0,-1 0,0 0,2 0,2 0,4 0,3 0,-15 0,5 0,5 0,0 0,-11 0,3 0,10 0,15 0,7 0,-6 0,8 0,13 0,-20 0,-13 0,8 0,-5 0,-5 0,-5 0,5 0,-4 0,-4 0,-3 0,-3 0,-1 0,-1 0,14 0,-3 0,-1 0,-1 0,-1 0,-2 0,1 0,-1 0,0 0,1 0,0 0,0 0,0 0,0 0,-1 0,1 0,-1 1,1-1,-1 0,1 0,-1-1,0 1,-2-1,0 0,-2 0,0 0,1-1,-1 1,2-1,1 1,2-1,2 1,3-1,-11 0,4 1,1-1,3 1,1-1,3-1,0 0,-8-1,1-1,3 0,5 0,6 0,-15-1,14 0,10-1,50 7,30 0,17 0,-10 0,9 0,6 0,-7 0,3 0,4 0,3 0,4 0,-9 1,2-1,2 1,3-1,2 1,3-2,4 1,2-2,-20 1,4-1,1-1,3 0,2 0,1-1,1 1,1-1,1 0,0 0,1 0,-1 1,-1 0,-1 0,0 0,-2 1,-1 0,0 1,-1 0,0 0,-1 1,0-1,0 1,0 0,1 0,0 0,1-1,1 0,1 0,1-1,2 0,-9 0,1 0,2-1,1 0,1-1,1 0,1 0,0 0,0 0,1 0,0 0,0 0,-1 0,0 0,0 0,-1 0,-1 1,0 0,-2 0,-2 0,0 1,9 1,-1-1,-2 2,0-1,-2 1,0 0,0 1,-2-1,1 0,0 1,-1-1,1-1,0 1,0-1,1 0,-3-1,1 0,0 0,0-1,1 0,0 0,-1 0,1 0,-1 0,-1 0,0 0,-1 0,-1 0,-1 1,-1 0,-2 0,11 1,-3 0,0 1,-1 0,-2 0,-1 0,0 0,-1 0,-2 0,0-1,0-1,9 0,1-2,-1 0,-2 0,-2 0,-2 0,-4 1,-4 1,15 0,-7 2,-4 1,-5-2,17-4,-13 1,-4 4,-36 0,-28 0,-30 0,-5 2,-16 1,-10 2,-5 0,28-2,-2 1,-3-1,-3 2,-1-1,-4 1,-1 0,-2 0,-1 0,-2 1,12-1,-2 0,-1 0,-2 0,-1 1,-1 0,-2 0,0 0,-2 0,0 1,-2-1,1 0,-2 0,0 1,0-1,-1 0,1 0,10-1,1-1,-2 1,0 0,0 0,-1-1,-1 1,0 0,0-1,-1 1,0 0,0-1,-1 1,-1 0,1-1,-1 1,0 0,0 0,0-1,-1 1,0 0,1 0,-1 0,0 0,5 0,-1 0,0 0,-1 0,1 1,-1-1,-1 0,1 1,-1-1,1 1,-1 0,0-1,-1 1,1-1,-1 1,0-1,0 1,0-1,0 0,0 0,0 0,-1 0,1 0,-1-1,1 1,-1-1,1 0,-1 0,5-1,-1 1,1-1,-1 0,0 0,-1-1,1 1,-1 0,0-1,1 0,-1 1,0-1,0 0,0 0,0 0,0 0,-1 0,1-1,0 1,0 0,0 0,1-1,-1 1,0 0,1 0,-1-1,1 1,0 0,0 0,0 0,1 0,-5 0,1 0,-1 0,0 1,1-1,-1 0,1 0,-1 1,1-1,0 0,-1 1,1-1,0 0,0 0,1 0,-1 0,1 0,-1 0,1 0,0 0,0 0,1-1,-1 1,1-1,0 1,0-1,1 0,0 0,-3 0,0 0,1 0,-1 0,2-1,-1 1,0 0,1-1,0 1,0-1,0 0,0 0,0 1,1-1,0-1,0 1,0 0,0 0,0-1,0 0,1 1,-1-1,1 0,-1-1,1 1,-3-1,0 1,0-1,-1 0,0-1,1 1,-1 0,1-1,-1 0,1 0,0 0,1 0,-1 0,2 0,-1-1,2 1,-1 0,2-1,0 1,2 0,-1-1,2 1,1-1,-13 0,1 0,1 0,2 0,0 0,1-1,1 1,1 0,0-1,1 0,1 0,-1 0,1 0,0 0,0-1,-3-1,-1 1,0-1,1 0,0-1,0 1,2-1,0 1,2-1,0 0,3 1,1-1,2 1,-11-2,3-1,2 1,2 0,2 0,1 0,0 0,2 1,-6-1,0 0,2 0,2 1,3 0,3 1,-17-3,5 2,2-2,-6-1,2 0,15 2,15 1,40 7,39-2,-2 3,10 0,-6 0,6 0,5 0,4 0,-11 0,4 0,3 0,2 0,1 0,-1 0,-1 0,-1 0,0 1,-1-1,1 0,0 0,2 0,2-1,-4 0,2-1,1 0,1-1,1 1,-1-1,1 1,-2 0,-1 0,0 1,-1 0,-1 1,0 0,0 0,2 0,2-1,2-1,-8 0,1 0,1-1,2-1,1 1,0-1,2 0,0 1,1-1,0 1,0-1,0 2,-2-1,0 1,1 0,0 0,1 0,0 0,1 1,0-1,0 0,1 1,1-1,-1 0,1 1,0-1,-3 0,0 1,1-1,1 1,0-1,0 0,0 1,1-1,0 1,0-1,0 1,0-1,0 1,-1-1,1 1,-1 0,-1-1,2 1,-1-1,1 1,0-1,0 0,0 1,0-1,-1 1,0 0,-1-1,0 1,-1 0,-1 0,-2 0,0 1,6-1,-1 1,-1 0,-1-1,0 2,-2-1,0 0,-1 0,0 0,0 0,-1 1,1-1,6 0,1 0,0 0,0 0,-1 0,-2 0,0 0,-4 0,-1 0,-4 0,9 0,-4 0,-3 0,-2 0,0 0,-1 0,6 0,1 0,-3 0,-3 0,-5 0,21 0,-12 0,6 0,-41 0,-18 0,-36 0,-15 0,4 3,-13 4,-6 0,0 0,3 0,-1-1,-2 1,-6 1,-5 0,17-3,-4 1,-3 1,-3-1,-3 1,0-1,-2 1,-1 0,0 0,1 0,1-1,6 1,0-1,-1 0,0 1,-1-1,1 1,-2-1,1 0,0 0,-1 0,1 0,-1 0,1-1,-2 0,-1-1,0 0,-1 0,0 0,0 0,0 0,1-1,1 1,0-1,2 0,1 1,2 0,-11 0,1 2,2-1,1 0,1 0,1 0,2-1,1-1,1 0,-2-2,0 0,3-1,1-1,1 1,3-1,1 1,-4 0,2 0,3 0,0 0,0 0,-9 0,1 0,1 0,1 0,-11 0,2 0,15 0,9 0,70 0,24 0,-5 0,8 1,6-1,5-1,-9-2,4-1,4-2,3 1,2-1,2 0,1 2,-11 1,1 0,2 1,2-1,0 1,2 0,2 0,-1 0,2-1,0 0,0 0,-11 0,1 0,0-1,1 0,1 0,0-1,0 1,1 0,0-1,1 1,0 0,1 0,0 0,0 1,0 0,-1 1,0-1,1 1,0 1,1-1,0 0,1 1,0 0,0 0,0 0,0 0,0 0,1-1,-1 1,0 0,0 0,0 0,-4 0,0 0,0-1,0 1,0 0,0 0,1-1,-1 1,0 0,0 0,0 0,1 0,-1 0,0 0,0 0,0 0,0 0,0 1,4-1,-1 1,1 0,-1-1,0 1,1 0,-1 0,0 1,1-1,-1 0,0 0,0 0,0 0,1 1,-1-1,0 0,0 0,0 0,-1 0,1 0,0 0,0 0,0 1,0-1,0 0,-1 0,1 0,-1 0,1 0,-1 0,0 0,0 0,0-1,0 1,1-1,1 0,0 0,0 0,0 0,-1 0,1 0,-1 0,0 0,0-1,-1 1,0-1,-1 1,-1-1,0 1,-1-1,5 1,-2-1,0 1,-2 0,0-1,0 1,-1-1,0 0,1 0,-1 0,1 0,1-1,0 0,0 0,1 0,0-1,1-1,0 1,1-1,-1 1,0-1,0 0,-1 0,-1 1,-2-1,-1 1,-1-1,7 1,-1-1,-3 1,-1-1,0 1,-1 0,0-1,1 1,1-1,1 1,1-1,1 0,1-1,1 0,0 1,0-1,0 1,-1 0,-1 0,-1 1,-2 0,2 1,-1 0,-1 1,-1 0,0 0,-2 0,0 1,-1-1,1-1,9 0,0-1,0-1,-1 1,-3 0,-1 0,-4 2,3 1,-3 0,-2 1,-2 0,-2-1,3-2,-1 0,-3 0,-6 1,12 1,-11 2,-4-1,-23 0,-26 0,-35 0,-22 0,3 0,-7 0,-9 0,23 0,-6 0,-2 0,-4 0,-2 0,0 0,-1 0,6 0,-1 0,-2 0,0 0,-2 0,0 0,-2 0,0 0,0 0,4 0,0 0,-1 0,-1 0,0 0,-1 0,-1 0,0 0,0 0,0 0,-1 0,7 0,-1 0,0 0,0 0,-1 0,0 0,0 0,0 0,-1 0,0 0,1 0,-1 0,0 0,3 0,1 0,-1 0,0 0,1 0,-1 0,0 0,-1 0,1 0,-1 0,0 0,0 0,-1 0,0 0,-1 0,1 0,-1 0,0 0,-1 0,1 0,-1 0,-1 0,1 0,-1 0,0 0,0 0,-1 0,0 0,0 0,3 0,1 0,-2 0,1 1,-1-1,0 1,0 0,-1-1,1 1,-1-1,0 0,0 0,0 0,0-1,0 0,0 0,-1 0,3-1,0-1,-1 1,0-1,-1 0,1-1,-1 1,1-1,-1 0,1 0,0 0,0 0,0 0,0 0,1 0,1 0,0 0,0 0,-2 0,1 0,0 1,0-1,1 0,0 1,0-1,0 0,1 0,0 0,0 0,1 0,-1-1,1 0,0-1,0 0,-6 0,-1-2,0 0,-1 0,1 0,-1-1,2 0,0 0,2 0,1 0,2 0,2 0,3 1,2 0,-17-3,4 1,3-1,4 1,1-1,1 2,0-1,-1 1,-3 0,2 0,4 1,7 1,9 1,-6 0,17 0,21 1,52 5,-6 0,7 0,9 0,9 0,4 0,-11 0,3 0,3 0,3 0,2 0,-5 0,3 0,2 0,1 1,2-1,2-1,0 1,-13-1,2-1,1 1,1-1,1 0,0 0,0 0,-1 0,-1 1,-1-1,7 2,-2-1,-1 1,0 0,0 0,1 0,1-1,2-1,-4 0,2-1,1 0,2-1,-1 0,1 0,-2 0,-1 1,-3 0,-3 1,5 1,-4 0,-2 0,-1 1,-1 0,2 0,3-1,-1-1,3 0,1 0,1 0,-1-1,-1 1,-1 0,-4 1,6 0,-3 1,-2 0,0 0,-3 1,0-1,2 0,0 0,-2 0,-3 0,-3 0,8 0,-4 0,-4 0,7 0,-10 0,-13 0,-14 0,-3 0,30 0,-12 7,3 1,10-3,2 1,5 10,-3-1,-17-9,-3-1,22 9,-29-10,-12-3,-10 5,-23-5,-13 7,-27-6,8 9,5-5,-11 1,0 3,8 2,1 2,-5 0,-6 1,-5-1,-2 2,5 0,11-1,2 2,1-1,2-1,-8 1,3-1,4-1,-3 4,9-3,2-7,20-2,12-6,-36 0,-11 0,7 2,-2 1,5-3,3 2,-16 7,16-8,35 6,5-7,17 3,10-3,14 0,3 0,-9 0,4 0,4 0,4 0,0 0,3 0,-1 0,14 0,2 0,-10 0,4 0,-5 0,5 0,2 0,-14 0,5 0,1 0,0 0,14 0,-1 0,3 0,-8 0,2 0,2 0,-1 0,3 0,1 0,-1 0,-1 0,-7 0,0 0,-1 0,0 0,1 0,0 0,0 0,-4 0,3 0,-3 0,-2 0,15 0,-7 0,-3 0,-15 0,-32 0,-2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28.3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18160 10749,'63'-1,"0"-1,-9 0,3 1,5 0,-7 1,3 0,3 0,1 0,-1 0,0 0,-1 0,1 0,0 0,2 0,-3 0,0 0,2 0,-1 0,0 0,-1 0,5 0,-2 0,0 0,0 0,2 0,-4 0,2 0,1 0,0 0,-1 0,-2 0,6 0,-2 0,0 0,0 0,2 0,-6 0,1 0,1 0,0 0,-2 0,-3 0,-1 0,-1 0,-3 0,1 0,-1 0,14 0,0 0,-1 0,-2 0,-10 0,-2 0,0 0,-1 0,13 1,-1 0,-1-3,-5-3,-1-1,0 0,-5 5,0 0,-1-1,1-3,0-2,0 2,0 4,0 2,0-1,5-2,0-2,1 2,0 1,0 1,2-2,-8-1,1-3,0 1,-2 1,4 2,-2 2,1-1,8-2,2-1,-5 1,0 3,1 0,-13 0,5 0,1 0,0 0,1 1,1-1,1 0,1-1,-2-1,0 0,2-2,1 1,2 1,-2 1,2 1,2 0,0 1,-1-2,-3-1,4-2,-2-2,-1 0,1 0,2 2,-3 2,1 2,2 0,-1 1,0-2,-3 0,5-3,-3-1,0-1,0 1,1 0,2 2,0 0,1 1,0-1,-2 0,-2-2,0 0,-1 0,0-1,1 2,-2 1,1 0,0 1,-1-1,0 0,-2-1,-1 0,-1-1,1 1,-2 1,11 1,-1 2,0 0,1-1,2-1,1-1,1 0,-2 1,-2 2,-1 0,0 0,0 0,-8 0,1 0,0 0,-1 0,-3 0,18 0,-4 0,0 0,-2 0,-1 0,-5 0,-1 0,0 0,2 0,4 0,0 0,-3 0,0 0,3 0,-3 0,3 0,0 0,0 0,-5 0,-1 0,0 0,0 0,-3 0,0 0,-1 0,-1 0,9 0,-1 0,-2 0,-9 0,-1 0,-3 0,6 0,-3 0,-10 0,-2 0,17 0,-4 0,-13 0,13 0,-6 0,18 0,2 0,-2 0,-25 0,0 0,15 0,3 0,-20 0,-12 0,-12 3,-44-2,26 2,-30-3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30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18078 11662,'58'-1,"0"0,1 0,-1 0,2 0,0 0,1 0,5 1,-6-1,4 1,2 0,1 0,-1 1,-5-1,-2 0,-5 0,1 0,0 0,4 0,-4 0,4 0,1 0,1 0,0 0,-1 0,-2 0,1 0,-3 0,0 0,0 0,2 0,2 0,-4 0,2 0,1 0,2 0,-1 0,1 0,-2 0,-1 0,1 0,-1 0,-1 0,0 0,1 0,1 0,2 0,-4 0,3 0,2 0,1 0,0 0,-1 0,-1 0,-4 0,-2 0,15 0,-6 0,-1 0,0 0,5 0,-6 0,5 0,2 0,0 0,-1 0,-4 0,-4 0,9 0,-5 0,-2 0,2 0,-7 0,2 0,0 0,-1 0,-2 0,2 0,-1 0,-2 0,1 0,1 0,-1 0,1 0,1 0,7-1,1 1,2 0,0 1,-10 0,2 2,-1 0,1-1,-1 0,-3-1,0-1,-1 0,2 1,4 0,-4 1,4 2,1 0,2 0,-1 0,-3 0,-4-1,14-2,-5 0,-2-1,4 1,-2 1,3 1,1 0,-2 0,-4-1,1-2,-4 0,-1-1,-2 2,5 2,-3 1,3-1,-7-2,2-1,0 0,-2 1,4 2,-2 1,-1-1,-3 0,-1-1,-1 0,-4-1,-1-1,-2 1,13 2,-4 1,-11-4,-3 0,14 0,-28 0,17 0,-9 0,5 0,16 0,5 0,-9 0,2 0,2 0,9 0,1 0,-2 0,-13 0,-3 0,2 0,6 0,1 0,-5 0,-10 0,0 0,10 0,5 0,-1 0,9 0,1 0,-5 0,5 0,-2 0,-10 0,-1-1,-2 2,-1 1,-2 1,0-1,0-1,0-1,-1 1,11 2,-2 1,-4-4,-2 0,-11 0,-2 0,17 0,-18 0,-10 0,-11 0,-4 0,-6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36.1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18533 12530,'64'0,"-1"0,-5 0,0 0,2 0,1 0,-14 0,3 0,1 0,13 0,3 0,-2 0,-9 0,-2 0,6 0,-5 0,6 0,2 0,-1 0,-5 0,9 0,-4 0,5 0,-5 0,5 0,3 0,-2 0,-4 0,-2 0,-3 0,-1 0,1 0,7 0,0 0,1 0,-2 0,-8 0,-1 0,0 0,0 0,1 0,-1 1,1 0,1-3,-5-2,0-2,2 0,-1 0,-1 2,7 1,0 3,-1-1,3-2,-2-3,1-2,2-1,-1 0,-2 4,5 2,-1 3,-1 1,2-2,-5-3,2-1,0 0,0 0,-1 1,-6 0,-1 2,0-1,0 1,2 0,7-1,1 0,1 1,-1-1,-1 0,-7-1,-1-1,0 0,-1 1,2 0,4 1,1 0,1 1,-2 0,-3-1,0 0,-3-1,-1 0,1 1,2 0,0 0,-1 1,-1 0,10 1,-2 2,2-1,-7 0,1 0,2 0,0 0,3 0,2 0,0 0,-1 0,-4 0,-1 0,0 0,3 0,-4 0,2 0,1 0,-1 0,-2 0,4 0,-3 0,0 0,2 0,-5 0,1 0,0 0,-1 0,-1 0,4 0,-2 0,0 0,-2 0,-2 0,-1 0,-1 0,-1 0,8 0,-2 0,3 0,-10 0,1 0,1 0,0 0,1 0,0 0,1 0,2 0,-2 0,3 0,1 0,0 0,1 0,0 0,1 0,0 0,0 0,1 0,1 0,1 0,0 0,-1 0,-2 0,2 0,-2-1,-1 1,1 1,1 1,1 0,-2 1,-2 0,4 1,-2 0,-1 0,2 0,-1 0,-2 1,-8 1,-1 0,-5-1,-1-4,-4 0,16 10,-30-10,-10 3,1-4,18-1,7 2,11 2,6 2,-9-2,4 0,4-1,2 1,4-1,4 0,2 0,0 0,-2 0,-6 2,-1-1,0 1,0 0,2 0,-1-2,2 0,1 0,0 0,-3 0,-5 0,4 1,-5 1,-2-1,1 0,3 0,1 0,-1-1,-4 0,-1-2,-4 0,0 0,20 0,-4 0,-22 0,-5 0,8 0,-23 0,-10 0,36 0,-2 0,-11-4,2 1,22 1,-20-11,7 7,-13-1,1-3,-13 9,-8-3,0 4,7 0,8 0,7-4,-1 3,1-3,-7 4,-11-3,-60 2,1 0,-10-1,-6 2,7 1,-4 1,-4 2,-3-1,-3 1,10 0,-3 0,-2 0,-2 0,-2 1,-3 0,-2 1,-3 0,18-2,-2 1,0 0,-2 0,-2 1,0-1,-2 1,-2 0,0 0,-2 1,-1 0,-2 1,0 0,-2 1,-1 0,17-1,-1-1,0 2,-2-1,0 1,-1 1,-1-1,-1 1,0 0,-1 0,-1 1,-1 0,0 0,-1 0,0 0,-1 0,0 1,-1-1,-1 1,0 0,0-1,-1 1,-1-1,1 1,-2-1,1 0,-1 0,13-1,0-1,-2 0,0 0,0 0,-2 0,1 0,-2 1,0-1,0 0,-1 0,0 1,-1-1,0 1,0-1,-1 1,1-1,-1 1,-1-1,1 1,-1-1,0 1,1 0,-1 0,0-1,0 1,0 0,0 0,1 0,-1-1,1 1,0 0,0 0,1 0,-1 0,1 0,1 1,0-1,0 0,0 0,2 0,-4 1,0 0,1 0,1 0,-1 0,1 0,0 0,0 0,1 0,-1 0,1 0,0 0,0 0,0 1,0-1,0 0,0 1,0-1,1 0,-1 1,0-1,0 1,0-1,-1 1,1-1,-1 1,0-1,0 1,0 0,0-1,-1 1,0 0,-1 0,1-1,-2 1,1 0,-1 0,6-1,-1-1,0 1,-1 0,-1 1,0-1,-1 0,0 1,-1-1,0 0,0 1,-1 0,0-1,0 1,-1 0,1-1,-1 1,0 0,0 0,1-1,-1 1,1 0,-1 0,1-1,1 1,-1-1,1 1,0-1,1 1,0-1,1 0,0 1,1-1,0 0,2 0,0 0,0-1,2 1,1-1,0 1,1-1,2 0,0 0,2 0,1-1,-21 4,3 0,2 0,1-1,2 0,1 0,1 0,2 0,1-1,0 0,1 1,0-1,1 0,0 0,0 1,0-1,0 0,-1 1,0 0,-1-1,-1 1,0 1,-1-1,-1 1,-1 0,0 0,-2 0,0 1,0-1,0 1,-1 0,1-1,0 1,1 0,0-1,2 1,0-1,1 0,2-1,2 1,1-2,2 1,2-1,3-1,2 0,-24 5,4-1,5-1,2-1,3 0,2-1,1 1,1-1,0 0,-14 4,-1 1,2-1,4-1,7-1,10-3,-8 2,12-3,-20 8,33-12,-9-5,-25-7,27 3,0 0,-21-9,20 1,29-1,5-12,4-9,11-4,8-8,7-2,6 2,6-1,5-1,2-3,-7 6,2-1,2-2,2-1,2 0,2 2,-7 9,2-1,2 0,0 1,2 0,1 0,0 2,0 0,3 0,0 0,2 1,0 1,0 0,0 2,0 0,-1 2,2 1,-1 1,0 1,0 1,0 1,1 0,1 1,2-1,1 1,2 0,-1 1,-1 1,-1 2,-2 2,4 1,-1 3,-2 2,-2 0,0-1,10-5,-1-1,-3 1,-6 3,15-1,-9 4,-18 3,-11 1,-18 4,-58 11,-36 8,30-5,-5 2,-3 0,-2 0,0-2,-3 1,-3-1,-1 1,-1 1,14 0,-3 0,-1 1,0 0,0 0,1-1,2-1,-1-1,1 0,1-1,1-1,0 1,1 1,-7 2,0 1,1 1,2-2,4-1,-14-1,5-1,7-1,3 2,11-3,19-7,51-28,3 8,10-3,1-1,4-4,2-2,6-2,-3 3,7-3,2-1,0 1,-4 3,-2 1,-3 2,-1 1,1-1,5-3,2 0,-2 0,-7 5,9-1,-11 5,-5-3,-50 18,-33 1,-18 4,15-1,-3 1,-4 1,1-1,-4 0,0 0,1 0,-10 0,2 0,3 0,-7 0,5 0,14 0,8 0,16 0,22 0,58 0,-8 0,12 0,5 0,-8-2,4-1,3-1,2 1,0 0,-8 2,2 0,0 1,1 0,0-1,1 0,-6 0,2-1,0 0,0-1,-1 1,-2 0,-3 0,3 0,-3-1,-1 1,-3 0,-2 1,16 0,-3 1,-8-2,-2-3,-24 0,-55 5,-24 0,3-1,-7 0,-9 3,16 2,-4 2,-5 0,-3 2,-2 1,-1-1,-1 0,9-2,-2 0,-3 0,0 0,-1 1,-1-1,0 1,0 0,1 1,0-1,-3 2,0 1,0 0,0 0,1 0,-1 1,-1-1,0 0,-2 0,7-2,-2 1,-2 0,-1-1,1 1,-1-1,2 0,1 0,2 0,3 0,4 0,-14 1,5 1,3-1,2 0,1-1,-1 0,-7 0,-1-1,2-1,5 0,9 1,-9 3,12-2,-5-8,45 0,11 0,14 0,8 0,2 0,10 7,-2-5,13 2,10-1,-3-2,6-2,1 1,-11 0,2 0,1 0,2 0,1 0,2 0,2 0,-1 0,-1 0,-4 0,-1 0,0 0,-1 0,0 0,1 0,0 0,0 0,-2 0,-2 0,4 0,-2 0,-3 0,-3 0,20 0,-11 0,-3 0,-37 0,-9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5:50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19774 3544,'60'0,"0"0,0 0,0 0,0 0,0 0,0 0,0 0,-4-4,1-1,1-1,1-1,1-1,0 0,2 0,0 0,0 0,1 0,1 1,-4 1,1 0,1 1,0-1,1 1,0 0,1-1,0 1,1-1,0-1,1 0,1-1,0 0,-5-1,0 0,1-1,1 0,1-1,-1-1,2 1,-1-1,1 0,0 0,0 0,0 0,0 0,0 1,-1 1,1-1,-1 2,0-1,1 1,0 0,-1 0,1 1,0-1,-1 1,1-1,0 1,-1-1,1 1,-1-1,0 1,0-1,0-1,-1 1,0-1,0 1,0-1,0 0,0 0,0 0,0 0,-1-1,0 1,0 1,-1-1,-1 1,0-1,-1 1,-2 1,9-2,-1 1,-1 0,-1 0,-1 1,0-1,-1 1,0 0,-1 0,0 1,-1-1,0 1,6 0,0 0,1 0,-1 1,-1 0,-1 0,-3 0,-1 0,-4 0,-4 1,14-4,-6 1,-3 0,-3 1,1 2,10 3,0 3,-4-1,-11-1,-9-4,-7 0,20 5,-61 0,-33 0,-14-1,-17 2,18 2,-8 2,-6 1,-4 2,-3 0,20-1,-1 0,-3 1,-2 0,-2 1,-1 0,-3 1,-1-1,-1 2,-3-1,15-1,-2-1,-1 2,-1-1,-2 1,-1-1,-1 1,-1 1,0-1,-2 1,0-1,0 1,-1 0,-1 0,0 0,0 1,0-1,10-2,-2 1,1 0,-2 0,0 0,0 1,-1-1,0 1,-1-1,0 1,0 0,-1-1,0 1,0 0,0 0,0 0,0-1,-1 1,1 0,0 0,0-1,1 1,-1-1,2 1,0-1,-1 0,1 0,0 1,-1-1,1 0,0 0,-1 1,0-1,1 0,-1 0,0 1,0-1,0 0,0 0,0 0,0 1,-1-1,1 0,-1 0,1 0,-1 0,0 1,0-1,0 0,-1 0,-1 1,0-1,-1 0,1 1,-1-1,0 1,-1 0,1-1,1 0,-1 1,0-1,1 0,1 0,0 0,1 0,0 0,1-1,1 0,1 0,1 0,1 0,2-1,-13 2,2 0,1-1,2 0,0-1,2 1,0-1,2 0,-1 0,1 0,1-1,-1 1,0 0,0 0,-1 0,0 0,-3 1,-2 0,0 0,-1 1,1-1,-1 0,1 1,0-1,1 0,2 0,1-1,1 0,3 0,2-1,2 0,-15 2,4-2,3 0,3-1,1 1,1-1,1 0,1 0,-10 2,1 0,1 0,3 0,2-1,3 0,-7 1,4 0,4-1,7-1,-6 0,12-2,16-4,38-6,24 5,16 1,-5-3,8-2,5 0,6-1,-14 2,5-1,2 0,4 0,2 0,2 0,3 0,0 1,-11 0,3 1,2 0,2 0,1 0,1 0,1 0,1 1,0-1,-1 0,0 0,-2 0,0 1,-4-1,0 0,-1 0,-1-1,1 1,0 0,-1 0,1 0,0 0,1 0,1 0,0 0,1 0,-1 0,2 0,1 0,0 0,2 0,-1 0,1 0,0 0,0 0,-1 1,0-1,-1 1,-2-1,-1 2,-2-1,8 1,-3 0,-2 0,-1 1,-1 0,0 0,0 0,1 0,1 0,2-1,3-1,-11 0,1 0,2-1,0 0,2 0,0 0,1-1,0 1,0-1,1 1,-1-1,0 1,0 0,-1 1,-1-1,0 2,4-1,0 1,-1 0,0 1,0 0,-1 0,1 0,-1 0,0 0,1 0,-1 0,0 0,1-1,0 0,0-1,2 0,-1 0,1 0,0-1,0 0,0 0,0 1,-1-1,-1 0,-1 1,0 0,-2 0,-1 1,5 0,-1 0,0 1,-1 0,-1 0,-1 1,-1-1,-2 0,-2 0,-2-1,-3 0,15-1,-3-2,-4 1,-2-1,-3 1,-1 0,9 3,-3 0,-4 0,-6-2,5-4,-13 0,-14 5,-16-6,-7 3,-47 0,2 2,-11 1,-8 0,8 1,-6 0,-6-1,-4 1,-2 0,-1 1,1-1,7 2,-1-1,0 1,-1 0,-2 1,-1-1,-2 1,-1 0,-3 0,13 0,-3 0,-2 0,-1 0,-3 0,1 1,-2-1,1 0,0 1,1-1,2 1,1-1,3 0,3 0,-11 1,4 0,3-1,1 0,1 1,0-1,0 0,-3 1,-2-1,2 1,-3 0,-2 0,-2 1,-1-1,2 0,1 0,3 0,3-1,5 0,6-2,-20 1,10-3,4 1,-4-1,4 1,-4 0,1 0,4 0,8 0,-18 0,20 0,32 0,45 0,28 0,-12 1,5-1,7 1,6-3,-12 0,4-1,5-1,2 0,4-1,1 0,1-1,0 1,-1 1,-6 0,1-1,1 1,-1 0,2 0,1-1,1 1,1-1,1 1,2-1,2 1,-13 0,2 0,1 0,1 0,2 0,1 0,0 0,1 0,0-1,1 1,0 0,0 0,-1 0,1 0,-2 0,1 0,-2 0,-2 0,1 0,-1-1,0 1,1 0,-1 0,0 0,0 0,0 0,0 0,0 0,-1 0,0 0,0 1,-1 0,1 0,-2 0,4 0,1 1,-1 0,-1 0,1 0,-1 0,0 0,0 1,-1 0,0-1,-1 1,-1-1,0 1,-1 0,0-1,10 0,1 0,-1-1,0 1,0 0,-3 0,0 0,-3 0,-3 0,-2 1,-3 0,11 0,-5 1,-2 0,-4 1,-3-1,-2 0,22 0,-7 0,-9 0,-7 0,-18 0,-30 0,-31 0,-28 0,14 0,-10-1,-6 1,-5-1,-3 2,-2 0,14 1,-2 0,-3 1,-1 1,-2-1,-3 1,-1 1,-1-1,-2 1,-2 1,-1-1,17 0,-2-1,-2 2,-1-1,-2 0,0 1,-2 0,0 0,-1 1,0-1,-1 1,0-1,0 1,-1-1,1 0,0 1,1-1,0 0,1 0,0 0,0 0,1-1,-1 1,1-1,-1 0,1 1,-1-1,1 0,-1 1,0-1,0 1,-1 0,1 0,-2 0,1 0,-2 1,1-1,-2 1,6 0,-2 0,0 0,-1 1,0 0,-2 0,1 0,-1 0,-1 1,1-1,0 1,-1-1,1 1,0-1,0 1,1-1,1 0,0 0,1 0,1 0,1 0,1-1,1 0,-10 1,0 0,2-1,1 1,0-1,1 0,1 0,1 0,0 0,0-1,1 1,0 0,0 0,1 0,-1 0,1 0,-5 0,1 1,-1 0,0 0,1 0,0 0,1 0,0 0,1 0,1-1,1 1,2 0,0 0,2 0,-6 0,0 1,1 0,1 0,2 0,1 0,2-1,3 0,1 1,4-2,-17 4,5-1,4-1,2 1,1 0,-2 0,1 0,4 0,7 1,-4 3,11 0,4 4,26-6,8 0,0-4,0 3,40-1,8 2,14 1,-9-5,8 1,5 0,5 1,-21-2,4 1,2 0,2 1,2 0,2 0,1 1,2-1,-9-2,1 1,2-1,1 1,2 0,0 0,2 0,0 0,1-1,1 0,0 0,0 0,-4-1,0 0,1-1,1 0,0 0,1 0,1 0,0 0,1-1,-1 1,2-1,-1 0,1 1,-1-1,1 0,-4 0,1-1,0 1,1 0,0-1,1 1,0-1,0 1,0-1,-1 0,1 0,0 0,-1 0,-1-1,0 0,-1 0,0 0,1 0,1-1,-1 0,0 0,-1 0,0-1,0 1,-1-1,0 0,0 0,-1 0,-1 0,0-1,0 1,-1 0,7-1,0 1,0-1,0 0,-1 0,0 0,-2 0,-1-1,-2 1,-2 0,-2 0,-3 0,21 0,-4 0,-4 0,-3 0,-3 0,-3 0,3 0,-2 0,-7 0,-6 0,3 0,-23 0,-50 0,-8-1,-10 2,-7 3,-10 3,-6 0,-3 1,17-3,-4 0,-1 0,-2 0,-3 0,-1 2,-2 0,6 0,-3 1,-1 0,-1 1,-2 0,-1 1,0-1,-2 1,0-1,0 0,8-1,-1 0,0 0,-2-1,0 1,-1 0,0 0,0 0,0 0,1 0,0 0,0 0,2 1,-2 0,0 1,1-1,0 1,1 1,-1-1,1 0,0 0,0 0,-1-1,1 0,-1 0,-1-1,-1 0,0-1,-1 1,0-1,0 0,1 0,1-1,1 1,3 0,1 0,3-1,-13 4,3-1,2 1,3 0,1-2,1 1,0-2,-2-1,-1-1,2 0,2-1,4-1,6 1,-15 0,8-1,24 4,29 1,32-3,29-7,7-1,-11 3,5 0,4 0,4 0,4 0,-17 2,3-1,2 1,3 1,1-1,1 0,1 1,1-1,0-1,-10 0,2 0,1-1,0 0,2 1,0-1,0 0,0 0,1 0,0 0,0 1,0 0,-3 0,2 0,0 0,0 1,0-1,1 1,0 0,-1-1,0 1,0-1,-1 0,-1 0,-1 0,4 0,1-1,-2 0,1 0,-1 0,-1 0,-1 0,0 0,-1-1,-2 1,0 0,9 0,0 0,-1 0,-1 0,-2 0,-3 0,-3 0,-4 0,15 0,-7 0,-4 0,-5 0,18 1,-11-2,-2-3,-40 0,-9-9,-50-6,-9 7,-12 1,7 2,-8 1,-3 0,0 1,16 3,1 1,-1 0,-4 0,-4 1,4 0,-4 0,-4 0,-3 0,-2 0,1 1,0-1,3 1,3 0,-1 1,3 0,1 0,1 0,-2 1,-1-1,-4-1,4 0,-3 0,-2-1,-3 1,0-1,0 0,1 0,2 0,3 0,3 1,-12 0,3 1,2 0,2 0,2-1,0-1,-4-2,0-1,1 0,5 0,6 2,-1 2,5 2,9-2,-12-5,37 3,12-1,4-7,32 5,3-1,9-1,0 2,6-1,6 0,5 1,-8 1,4 1,4-1,2 1,3 0,0 0,1-1,-6 0,2 0,1 0,1 0,1 0,1-1,2 1,0 0,2-1,-13 2,2-1,2 0,1 0,1 1,0-1,1 0,-1 0,-1 0,-1 1,-2 0,-2 0,-2 0,12 0,-4 0,-1 1,-3 1,0-1,1 0,0-1,3 0,1-1,3-1,3 0,1-1,-2 1,-2-1,-5 2,-6 0,-7 2,11 1,-11 2,2-1,3-2,3-1,-2 0,-10 2,4 1,-24 2,-34-1,-24-1,-20 1,-8 1,14 0,-6 0,-5 1,-4 1,-2 0,-3 0,-2 1,13 0,-4 1,-1 0,-2 0,-2 1,-2 0,0 0,-2 1,1-1,-1 1,0 0,1-1,3 0,0 1,0-1,-2 1,1-1,-1 1,-1 0,1-1,-1 1,0 0,-1 0,1 1,0-1,0 0,1 0,0 1,0-1,-1 1,0-1,0 1,0 0,0-1,0 1,0 0,1 0,0 0,1-1,1 1,1 0,-3 0,0 0,1 0,0 1,0-1,1 1,0-1,1 0,1 0,2 0,0-1,2-1,1 0,-8 0,2 0,1-1,1-1,2 1,1-1,1 0,2 0,1 0,-12 2,2 0,1 1,3-1,6-2,5-1,-27-1,21-4,28-1,79-6,-13-2,8-3,6 1,-3 4,6 1,4 0,2-1,3-2,-12 1,2-2,3-2,1 0,1 0,-1 0,1 0,-2 2,5-1,0 1,0 1,-1 0,1 0,0-1,1 0,-5 1,2-2,1 1,0-1,-1 1,-2-1,-3 2,-4-1,18-4,-6 1,-5 0,-1 2,4 2,-3 1,-10 0,14-10,-47 11,-37 4,-24 3,-16 1,11 1,-6 0,-5 0,-4 0,9 0,-3 0,-5-1,-1 1,0 0,0 0,2 1,6 1,0 0,1 1,-1-1,1 1,-2-1,-1 0,-1-1,-2 0,-1-1,-1 0,1 0,0 1,2-1,3 1,-8 2,2-1,1 2,2-1,1 0,2-2,-2 0,3-1,0 0,3 0,0-1,-4 2,-1 0,5-1,8-2,2 0,12-4,16-4,12-4,23 1,32 0,23 0,-29 5,8 0,6 0,3 0,3-1,1 0,-1-1,-7 1,1 0,1-1,1 1,1-1,2-1,2 1,2 0,2-1,-14 3,2 0,2 0,2-1,1 1,1-1,1 0,0 1,2-1,-1 1,0-1,1 1,-1-1,-1 1,0 0,0 0,0 0,1 1,1-1,-1 0,0 0,1 1,-1-1,0 1,0 0,-1-1,1 1,-1 0,-1 0,0 0,4 0,0-1,0 1,-1 0,0 0,0 0,-1 0,0 0,-1 0,1 1,-1-1,-1 1,0 0,1 0,1 0,0 1,1-1,-1 1,-1-1,-1 1,-2 0,-1 1,-3 0,-3 0,-2 0,14 0,-4 0,-4 1,-3 0,-2 0,-2 0,8-1,-3 0,-5 0,-7 1,1 3,-13 0,-23 0,-43-2,-30 4,15 8,-6 4,-7 4,-2 1,-2-2,13-5,-1 0,-2-1,-1 1,-3 0,-1 1,-3 1,-2 2,9-2,-2 1,-3 1,-2 0,-1 2,-1 0,-2 0,1 0,-2 1,1-1,0 0,0 0,2-2,3 0,-1 0,0-1,0 1,0-1,-1 0,1 1,-1-1,1 0,0 0,0 0,1 0,0 0,0 1,-1-1,0 1,0 1,0-1,1 0,-1 0,1 0,1 0,-1 0,2-1,0 0,0-1,1 0,-10 1,0 0,-1 0,1-1,0 0,3-1,1 0,4 0,3 0,5-1,-11 4,5 0,5-1,3-1,2-2,-12 0,5-2,10-1,-5 8,95-13,36-4,-34-2,5-1,4-2,5 1,3 1,-9 2,4 0,4 1,1 0,3 0,2 0,0 0,2-1,-1 0,-7 0,0 0,2 0,1-1,1 1,1-1,0 1,1-1,0 1,1-1,-1 1,1 0,-5 1,2-1,0 1,0 0,2 0,-1 0,1 0,0 0,-1 1,0-1,-1 0,0 0,-1 0,-2 0,4 0,-1 0,-1 0,0 0,-1 0,0 0,0 0,-2 0,1 0,-2 0,0 0,0 0,4 0,0 0,1 0,-1 0,-1 0,-1 0,-3 0,-1 0,-4 0,-4 0,15 0,-6 0,-4 0,-3 0,-2 0,12 0,-5 0,-9 0,14 0,-50 0,-52 14,-6 2,-12 0,-7 2,4 4,-1 0,13-9,-1 0,2 0,-8 7,4-2,8-6,4-1,-3 2,13-6,9-1,-27 6,0-2,-10 2,12-1,-5 2,-3 1,-2 0,-2-1,-4 0,-2 0,-1 1,1-1,-1 1,0-1,-1 1,-1-1,-1 0,5-1,-2 0,-1 0,0 0,2-1,3 0,4-1,1 0,3 0,0-1,2-1,-7 1,1-2,3 0,5 0,-11 3,11-2,8-8,24-10,12-4,8-7,19-9,18-2,-4 11,8-4,3 0,-3 2,2-1,3-2,4-2,-3-1,3-2,3-3,2 0,0-2,0 1,-5 1,1 1,1-2,0 0,0-1,2-1,1-1,-11 6,0-1,2-1,0 0,1-1,0 0,0-1,-1 0,0 0,0-1,-1 1,-1-1,0 0,0 0,0-1,0 0,-1 0,1 0,0-1,0 1,2-3,1 0,0 0,0-1,0 1,0-1,-1 0,-1 1,-1 1,-2 0,4-2,-2 0,0 0,-2 1,0 0,-1 1,-1 0,0 1,8-8,0 1,-1 0,-2 2,-3 2,-4 3,13-11,-7 5,-4 4,1 2,-9 5,-8 1,-22 21,-32 8,-20 4,-1-1,-7 2,-7-1,13 0,-5 0,-2 0,-4 0,-3 0,-1 0,5 0,-2-1,-3 1,-2-1,-1 1,-2-1,-1 2,-1-1,0 2,9-1,-2 1,0 0,-2 1,0-1,-1 2,0-1,-2 1,0 0,0 0,-1 1,-1 1,11-1,-2 0,0 1,-1 0,0 0,-1 1,-1 0,1 0,-1 1,0-1,0 1,0 0,1 1,-1-1,1 0,1 1,-4 0,0 0,0 1,0 0,0-1,1 2,-1-1,0 0,1 1,0 0,0 0,1 0,1 1,-1 0,2-1,-4 2,0 1,1-1,0 1,0 1,1-1,0 1,1-1,0 1,2-1,-1 0,2 0,0 0,-7 1,0 0,0 0,1 0,1-1,1 1,2-1,2 0,2-1,3 0,-9 2,3-1,2 0,4-1,1 0,2-1,-9 2,2 0,5-1,10-2,1-1,21-1,43 0,18-7,9-4,8 2,9 0,-18 0,6 0,5 0,4 0,2 0,0 0,-4 0,0 0,3 0,1 0,1 0,3 0,3 0,2 0,-17 0,3 0,1 0,2 0,1 0,1 0,2 0,0 0,0 0,2 0,-1 0,1 0,-1 0,0 0,-3 0,1 1,-1-1,2 0,-1 0,1 0,1 0,-1 1,1-1,1 0,-1 0,1 0,-1 0,1-1,0 1,0-1,-4 1,1-1,0 0,1 1,0-1,1 0,-1 0,1 0,0 0,-1-1,0 1,0 0,0-1,-1 1,0-1,-2 1,0-1,-1 1,4-1,-1 0,-1 0,0 0,-1 0,0 0,-1-1,0 1,0 0,-1-1,0 1,-1-1,1 0,-1 0,0 0,4-1,1 0,-1 0,1 0,0 0,-1 0,-1 0,-1-1,-1 0,-2 0,-1 0,-2 0,-2 0,17-3,-3-1,-2 1,-3-1,-2 0,-2 0,-1 1,6-1,-1 1,-3 0,-3 0,-6 1,3-1,-5 0,-10 1,1-3,-48 9,-39-1,-28 0,28 1,-8 0,-7-1,-4 1,-3 1,-2 2,-1 1,16 2,-2 2,-2 0,-2 2,-1 1,-1 0,-1 1,-1-1,0 1,0 0,0-2,1 0,1-1,0 0,0-1,-1 0,0 0,0-1,-1 1,0 0,-1 1,0-1,-1 2,-1 0,0 0,8 0,-2 1,-1 0,0 1,-2 0,0 0,0 0,-1 1,1 0,-1 0,1 0,1 0,0 0,2-1,0 1,2-1,2-1,-10 3,2-1,2 0,0 1,2-1,0 0,1 0,0-1,-1 1,0-1,-1-1,-1 1,1-2,-2 1,0-1,-1-1,-1 1,0-1,1 0,1 0,0 0,2 0,2-1,2 1,3 0,-12 1,3 1,2 0,2 0,2-1,1 0,0-1,2-1,-9 1,-1-1,2-1,4-1,4 0,8 0,-21 4,18-7,16-16,63-2,18 0,19-3,6 0,-21 6,2-1,3 0,3 0,3 0,3-1,-9 3,2 0,3 0,1-1,3 1,0-1,2 0,-1 0,1 0,0-1,-5 2,1-1,0 1,2-1,-1-1,2 1,-1 0,0 0,1 0,-2 0,1 1,-2 0,4-1,0 1,0-1,0 1,-1 0,0 0,0 1,-1-1,0 0,-2 1,0-1,4-1,1 0,-1 0,-1 0,-1 0,-2 0,0 1,-3 0,-2 1,7-1,-1 0,-2 1,-3 1,-3-1,-4 0,19-5,-8-1,-3 2,12 0,-11 1,-6-9,-37 12,-12-6,-42-1,-1 6,-12 1,-10 0,17 5,-6 1,-4 1,-4 0,-4 0,-3 1,-1-1,-2 0,0 0,12 1,-2-1,0 0,-3 1,0-1,-2 0,-1 0,-2 1,0-1,-2 1,-1-1,-1 1,-1 0,0 0,-2 0,16 1,-2 1,0-1,-2 1,0-1,-2 1,0 0,-1 0,-1 0,0 0,-1 0,0 0,-1 0,1 1,-2-1,1 0,0 0,-1 1,1-1,0 0,0 1,0-1,1 0,0 0,1 0,-1 0,1 0,0 0,0 0,-1 0,1 0,0 0,0-1,0 1,0 0,-1 0,1 0,0 0,-1 0,1 0,-1 0,0 0,0 0,0 0,-1 0,1 1,-1-1,-1 0,1 1,-1-1,3 1,0-1,-2 1,0 0,-1 0,0-1,-1 1,0 0,0 0,0 0,-1 0,1 0,-1 0,1 0,0 1,0-1,1 0,0 0,0 0,2 0,0 0,0 1,2-1,0 0,2 0,0 0,2 0,1 0,-15 0,2 0,1 0,1 0,1 1,2-1,0 0,1 0,1 0,1 0,-1 0,2 0,-1 0,1 0,-1 0,1-1,-1 1,-4 0,-1-1,-1 0,0 1,0-1,0 0,0 0,2 0,1 0,2 0,3 0,1 1,4-1,3 0,3 1,-18-1,6 1,5 0,3 0,3-1,1 0,-11-3,3-1,6 0,11 0,-8-2,22-6,16-5,8 3,4-7,15 2,34 1,-4 11,11 1,7-1,-11 1,5 0,4 0,4-1,2 1,1-1,-14 3,1-1,2 1,2-1,0 1,3-1,0 0,1 1,1-1,1 0,-5 0,2 0,1 0,0 0,2-1,1 1,0-1,1 1,0 0,0-1,1 1,-1-1,1 1,-6 0,1 0,1 0,0 0,0 0,1 0,0 0,0 0,0 0,0 0,0 1,0-1,0 0,-1 1,0 0,3-1,1 1,-1 0,1 0,0 0,-1 0,1 1,-1-1,0 0,-1 1,-1-1,0 0,-1 1,-1-1,2 0,-1 0,0-1,-1 1,-1-1,0 1,-1 0,-1 0,0 0,-1 1,-1-1,0 2,9-1,-1 1,0 1,-1-1,-1 1,-2 0,-2 1,-3-1,-3-1,12 0,-5 0,-2-1,-4 2,-2 0,16 1,-5 1,-8 1,-10-1,-11 0,-17 0,2 0,-47 2,-22 4,5 7,-6 4,-7 2,11-6,-5 1,-3 0,-3 2,-1 0,0 0,0 2,-1 1,-2 1,-1 0,0 1,1-1,0-1,2-1,1 1,-1-1,1 0,-1-1,1 0,1 0,0-1,-1 0,0-1,1 0,1 0,3-2,3 1,-11 3,3-1,4-1,3-2,-1-3,4-2,7 0,-8 9,82-25,40-10,7 1,-23 10,3 1,4 2,4-2,5-2,-17 1,2-2,3-1,3-1,1 0,3-1,0 1,1 0,1 1,-1 1,-11 3,0 0,1 0,1 1,1 0,0 0,0 0,2 1,0-1,0 0,1 1,0-1,1-1,0 0,-4 1,1-1,0-1,1 1,0 0,1-1,1 0,-1 1,1-1,1 0,-1 0,1 0,0 1,0-1,-1 1,1 0,0-1,-1 2,0-1,1 0,0 1,1-1,-1 0,1 1,0 0,0-1,0 1,-1 0,1 0,-1-1,0 1,-1 0,0 0,-1 0,-1 0,2 0,-1 0,0 1,0-1,-1 0,0 0,-1 0,0 1,0-1,0 1,0-1,-1 1,0-1,0 1,0-1,0 1,5-1,2 0,0-1,0 1,0 0,-1 0,0 0,0 0,-2 0,-1 1,-2-1,-2 1,-2 0,-3 1,12-1,-3 0,-3 1,-2 1,-2-1,-1 0,-1 1,0-1,9 0,0-1,-1 1,-3 0,-4 0,-6 1,7 2,-7 0,-9 0,9 0,-18 0,-56 0,-33-1,-8 2,17 3,-4 2,-5 1,-5 2,-2 0,-4 1,-2 0,17-3,-2 1,-3 1,-2 0,-1 0,-2 0,-2 1,0 0,-2 0,0 0,0 0,0 0,-1 0,1-1,6 0,-1 0,0-1,-1 1,0 0,-1-1,1 1,-2 0,0 0,0 0,-1 0,0 0,-1 0,0 0,-1 0,-1 1,0 0,8-2,-2 1,-1 1,0-1,-1 0,-1 1,-1 0,0 0,0 0,-1 0,1 0,-1 0,1-1,0 1,0 0,1-1,0 1,1-1,1-1,0 1,2-1,1 0,-6 1,1-1,1 0,1 0,0 0,1-1,0 0,1 1,1-1,-1-1,1 1,-1 0,1-1,-1 0,1 1,-1-1,-1 0,-3 0,-2 0,0 0,-1-1,-1 1,1-1,0 0,0 0,1 0,1 0,1 0,2-1,2 1,1-1,3 0,3 0,-19 1,3 0,4 0,2 0,3-1,1 0,2-1,0 0,-6-2,1-1,1 0,4 0,5-1,7 1,-19 2,17-4,16-16,33 5,16-16,47 10,-21 8,7-1,8 2,-2 2,7 3,4 0,2-1,2 0,-11-1,2-1,1-1,2 1,1-1,-1 1,1 0,-4 1,0 1,1 0,0-1,1 1,0 0,0 0,0 0,2 0,1-1,1 1,0 0,-1-1,-1 1,-2-1,-3 0,2-1,-2-1,-2 0,-1 0,-2 1,0 1,4 2,0 2,-2 0,-4-1,-6-1,23-8,-14 1,-3 6,-36-3,-9 1,-8 1,0-5,-14 1,-22 2,-4 4,-10 0,-1 0,4 1,-1 0,-3 0,-6-1,-6-1,1 0,3 0,2 0,3-1,1 1,2 0,0 0,7 0,8 2,5 0,-2-5,29 5,36 1,25 2,-3 0,7 0,7 0,-11-1,6 0,4-1,2 0,0 0,-3 1,-4 1,-2 1,-1 0,2 0,2-1,4 0,-7-1,4-2,3 1,2-1,0-1,0 1,-2 1,-3-1,-5 2,6 0,-4 2,-3 0,-1-1,1 1,3-1,-1-1,4 0,1-1,0 0,-3 0,-3 1,-5 1,5 0,-6 1,-3 1,-3-1,23 0,-11 0,-10 0,-47 0,-56 0,7 0,-9-1,-7 2,13 0,-5 1,-3 1,-3 0,-2 0,-2 1,9-1,-4 1,-1 0,-2 1,-1 0,0-1,0 1,0 0,2-1,2 1,0-1,1 0,-1 1,1-1,-1 1,1-1,-1 1,1-1,-2 0,-2 1,0 0,-1-1,2 1,1-1,2 1,4-2,4 1,-21 1,7-1,5-1,2-1,-4-1,3-1,12-1,-3 1,22 0,19-2,49-4,16 1,-4 2,5 1,-1 2,-1 0,-4 0,-2 0,-8 0,-4 0,7 0,-19 0,-12 0,4 0,10 5,20-3,6 9,8 2,-11-8,3 0,3 1,-6 3,3 1,1 2,-1-2,13 2,0-2,-2 2,-7 0,-2 2,-5-2,0-1,-6-2,13 5,-41-14,-8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6:50.8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10976 3845,'55'0,"-1"0,0 0,1 0,-4 0,1 0,2 0,1 0,2 0,1 0,1 0,3 0,0 0,1 0,1 0,-6 0,1 0,0 0,2 0,-1 0,2 0,0 0,-3 0,2 0,2 0,-1 0,1 0,-2 0,-1 0,-2 0,6 0,-2 0,-1 0,-1 0,0 0,1 0,2 0,3 0,0 0,-2 0,-5 0,-5 0,6 0,-8 0,3 0,-3 0,4 1,-2-1,-4-1,12-3,-1-1,-2 4,5 1,-2-1,-9-1,-1-1,-1 0,3 0,-1 0,-4 0,6 2,-6 0,-13-3,-4 0,0 4,-18 0,-5-3,-31-6,-26 4,6 0,-7 2,-4 2,-7 1,-2 1,9-1,-3 0,-1 0,-3 0,8 0,-3 0,-1 0,-1 0,-2 0,0 0,2 0,-2 0,-1 0,0 0,-1 0,-1 0,0 0,4 0,-1 0,-1 0,0 0,0 0,0 0,1 0,0 0,-4 0,0 0,1 0,0 0,0 0,1 0,0 0,-5 0,-2 0,2 0,1 0,2 0,3 0,-8-1,2 1,4 0,3 1,-7 1,3 2,6-2,-2-1,8 0,-2 8,34-9,11 3,1-2,38 1,16-2,0-6,6-3,-8 0,2-2,1 0,4-2,2-1,0 0,4-2,0-1,-1 1,-11 5,-1 0,-1 2,13-2,-4 3,10-1,-16 4,0 2,20 1,-15-2,1-1,-16 2,0 1,5 1,-2 0,15-4,-5 5,-23 0,-6 0,-9 0,-5 0,2 0,1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6:54.0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27300 8160,'59'0,"0"0,1 0,-1 0,0 0,-2 0,1 0,2 0,2 0,1 0,3 0,2 0,-11 0,2 0,2 0,2 0,1 0,0 0,2 0,-1 0,1 0,0 0,-1 0,-2 0,0 0,1 0,0 0,0 0,1 0,-1 0,1 0,0 0,0 0,1 0,-1 0,-1 0,0 0,0 0,1 0,1 0,-1 0,0 0,0 0,-1 0,0 0,-1 0,-1 0,-2 0,7 0,-1 0,-1 0,-1 0,-1 0,0 0,0 0,-1 0,1 0,1 0,2 0,1 0,1 0,0 0,0 0,-2 0,-1 0,-2 0,-4 0,-4 0,17 0,-7 0,-3 0,-2 0,1 0,-1 0,2 0,-3 0,-5 0,-10 0,-1 1,-11-2,-8-4,-25 3,-23-9,-21 9,6 0,-7-1,-8 2,-8 2,-7-1,18 0,-4 0,-3-1,-3 1,-1 0,-2 1,3 0,-1 1,-2 0,-2 0,-1 0,-1 1,-1 0,0 0,5 0,-1 0,-2 0,0 1,-1 0,0 0,0 0,1 0,1 1,1-1,-2 0,0 1,1-1,0 1,1 0,1 0,1 0,1 0,2 1,-4 0,2 1,1 0,2 0,1 0,1 0,1 0,-9 0,1 1,3-1,1-1,4 1,3-1,4 0,0 0,2-1,-14 2,1-2,2 0,2 0,2-1,22-3,26-1,45-16,34-11,-20 10,7-2,5-1,3-1,-13 3,2-1,2 0,3-1,2-1,1 0,1 1,-10 3,2 0,1-1,1 0,1 0,0 1,2-1,-1 0,1 1,-1 0,-2 1,1 0,0 1,1-1,-1 1,1 0,0-1,0 2,-1-1,0 0,-1 1,1-1,1 0,-1 1,0 0,0-1,-1 2,-1-1,1 0,-2 1,0 0,8-2,1-1,-1 1,-1 0,-1 1,-2 0,-3 2,-3 0,8 0,-4 1,-3 2,-3-1,-3 0,12-6,-5 0,-5 4,5 7,-14 0,-26-4,-2 5,-65-4,-2 6,-14 1,15-1,-7 1,-7-1,-4 1,-3 2,-1 1,17 1,-1 0,-2 2,-3 0,0 1,-2 1,-2-1,0 2,0-1,-1 0,-1 0,7-1,-2 1,0-1,-1 1,0 0,-1 0,-1 0,0 0,-1 1,0 0,-2 0,0 0,0 1,-1 0,9-1,-1 0,-1 0,-1 1,-1 0,0 0,-1 0,-1 1,1 0,-1-1,0 1,1 0,0 0,1-1,0 1,1-1,1 1,2-1,0 0,-8 1,1 1,1-1,1 0,1 1,0-1,1 0,0 0,1 0,0 0,-1 0,1 0,0-1,-1 1,-3 0,-1 0,-2 1,1-1,-1 0,1 0,1 0,1 0,2 0,2-1,2-1,4 0,3-1,-16 3,4-2,4-1,3 0,4 0,1 0,-5 1,2-1,6 0,13-1,2 3,77-7,34-4,-26-3,5-2,4-2,4 0,-9 3,3-1,3 0,3 0,1-1,1 0,0-1,-8 0,1 0,1-1,1 0,1 0,0-1,0 1,1 0,1 0,-2 0,0 1,2 0,0 0,1 0,-1 0,0 0,0 0,-1 0,0 1,1-1,1 0,-2 0,1 1,-1-1,-1 1,1 1,-1 0,-1 0,5 1,-1 1,1 0,-1 1,-1 0,-1 0,-3 0,-1 0,3-1,-1-1,-3 1,-1 0,-3 1,-1 1,7 1,-2 2,-4 0,-4-1,21-5,-14 1,-16 5,-30 0,-8 0,-7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6:59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27132 11261,'53'0,"0"0,0 0,-1 0,5 0,3 0,1 0,1 0,-8 0,0 0,1 0,1 0,2 0,2 0,-2 0,3 0,3 0,0 0,1 0,0 0,-1 0,-2 0,4 0,-2 0,0 0,-1 0,1 0,1 0,2 0,-8 0,1 0,1 0,1 0,0 0,1 0,0 0,-1 0,0 0,0 0,0 0,0 0,0 0,1 0,-1 0,0 0,1 0,0 0,2 0,0 0,1 0,0 0,0 0,0 0,-1 0,1 0,-1 0,-2 0,1 0,-1 0,1 0,-1 0,0 0,-1 0,-1 0,0 0,0 0,-1 0,0 0,-1 0,-1 0,0 0,0 0,0 0,5 0,1 0,0 0,-1 0,-1 0,-1 0,-3 0,8 0,-3 0,-1 0,-2 0,-1 0,6 0,-2 0,-3 0,-3 0,0 0,-5 0,-6 0,-8 0,-8 0,-2 0,-58 3,-25 3,2 7,-7 5,-7 2,19-8,-4 1,-4 0,-2 1,-2 1,-1 0,-1 2,8-3,0 2,-2 1,0 0,-2 1,-1 0,-1 1,0-1,-1 1,-1-1,6-2,-1 1,0 0,-1-1,-1 1,-1 0,0 0,-1 1,1-1,-2 0,1 0,-1 0,1 0,-1-1,0 1,-1 0,0 0,-1 0,0 0,0-1,0 1,0 0,0-1,1 0,0 0,1 0,1 0,-4 0,0 0,1 1,1-2,0 1,0 0,0-1,1 0,0 0,0 0,0-1,-1 1,-3 0,-2 0,0 0,-1-1,1 1,1-1,1 0,1-1,2 0,3 0,3-2,-15 4,4-2,3 0,2-1,2 0,1 0,-1 0,0 0,3 0,4-1,4-1,-1 1,5-1,10-2,5 1,29-2,46-7,-1-2,10-2,6-2,-6 0,6-2,3-2,4 0,2-1,-16 2,3 0,1 0,2-2,1 1,2-1,2 0,0-1,2 1,-7 1,0 0,3-1,0 1,1-1,2 0,0 0,1-1,1 1,0 0,0-1,1 0,0 1,-6 0,0 0,1 0,1 0,1-1,0 1,0-1,1 1,0-1,-1 1,1-1,0 1,-1 0,1 0,-2 1,1 0,1-1,1 2,0-1,-1 0,0 1,1 0,-1 0,0 0,0 1,0-1,0 0,-1 0,1 0,-1-1,0 1,3-1,1-1,0 0,1 0,-1 0,0 0,0 0,-1 0,-1 1,-1-1,-1 1,-2 1,-1-1,-2 2,9-1,-1 0,-3 1,-1 1,-1 0,-2 0,-2 0,-1-1,0 1,11-4,-1 0,-1 0,-4 1,-4 0,-6 1,11 0,-7 1,-11 1,7-3,-36 9,-7-3,-60 4,-14 0,18 0,-10 0,-5 0,-3 0,11 0,-2 0,-2 0,-2 0,-3 0,-3 0,12 0,-3 0,-2 0,-1-1,-2 1,-1 0,-1 0,-1 0,0 1,-1-1,7 1,-1 0,-1 0,0 0,-1 1,-1-1,0 1,-2 0,1 0,-1-1,-1 1,1 0,-2-1,7 1,-1-1,-1 1,0-1,-2 0,0 1,0-1,0 1,0-1,0 1,0-1,1 1,0 0,1 0,0 0,2 0,-7 1,1 0,1 0,0 0,1 0,0 0,0 1,1-1,0 1,0-1,0 1,0-1,1 0,-4 0,-1 1,-1-1,0 0,1 1,0-1,1 0,1 0,2 1,3-1,2 0,4-1,-19 2,5 0,4-1,3 1,2-1,1 0,-12 1,3 0,4-1,9-1,-4-1,15-2,17 1,60-17,28-8,-11 4,5-2,8-3,-19 5,4-2,3-2,3-1,2-1,1 0,1 2,-3 1,2 1,2 0,1 0,1 0,2 0,0-1,0-1,0 0,-5 2,1-1,1-1,0 0,1-1,0 1,1-1,-1 1,1 0,-1 1,-1 1,-1 1,0 0,0 1,1 0,-1 0,0 1,0-1,-1 1,0 1,0-1,0 0,2 0,0-1,1 1,0 0,-1 0,0 0,-3 1,-1 0,-2 1,-3 1,9-3,-4 0,-2 1,-2 1,-1 1,-2 1,13-3,0 2,-6 2,-8 0,-3 0,-8 3,0 5,-32 7,-45 0,1 8,-8 4,-1-1,-6 2,-6 1,-3 2,12-2,-4 0,-1 2,-3 0,-2 2,-2-1,-1 1,7-2,-2 1,-1 1,-2 0,-1 1,-1-1,-1 1,-2 0,0-1,-1 0,11-3,-1 0,-2 0,0 0,-1-1,0 1,-1 0,-1 0,0 0,0 0,-1 0,1 0,-1 0,0 0,0 1,0 0,-1 0,-1 0,0 1,0 0,-1-1,0 1,1-1,0 0,0 0,1-1,0 0,1 0,1-2,-2 1,0-1,1 0,0-1,0 0,1 0,1-1,-1 0,1 0,1 0,-1 1,1-1,0 0,-7 2,0 0,-1 0,1 0,0 0,1 0,1 0,2-1,2-1,3-1,3 0,-12 1,3-1,4-2,2 1,3-2,1 1,-10 0,3 0,4-1,7 0,-6 4,14-3,21-8,59 0,13 0,15 0,-15 0,6 0,6 1,3-1,4-1,-18 0,3 0,2-1,1 0,3 0,1 0,3 0,3-1,1 0,-15 1,2-1,3 0,1 0,1 0,3 0,0-1,1 1,1-1,0 0,1 1,-1-1,0 1,0 0,-1 0,-1 0,-1 0,0 1,0-1,-1 1,0 1,-1-1,0 0,0 1,0-1,1 1,0-1,0 1,2-1,0 0,2 0,1 0,1-1,-9 1,1-1,2 0,1 0,2 0,0 0,1-1,1 1,0-1,0 0,1 1,-1-1,1 0,-1 1,-1-1,0 1,-1-1,0 1,-3 0,0 0,-2 0,-1 1,-3-1,14 1,-3 0,-2-1,-2 2,-1-1,-1 0,0 1,-2 0,1-1,0 1,0-1,1 0,1 0,1 0,0 0,3-1,0 1,1-1,1 0,0 0,0 0,0 0,-1 0,-2 0,-1 0,-2 0,-2 0,-2 1,-4-1,14 0,-4 0,-2 0,-3 0,-2 0,-2 1,0-1,-1 1,18-1,0-1,-3 2,-6-1,-7 2,-3 0,-8 1,-9 1,-3-1,-33 0,0 5,-32-3,1 3,-2-4,-4-2,-15 1,-7 0,6 0,10 0,-8 0,-4 0,0 0,-4 0,-3 0,0 0,6 0,-1 0,-2 0,-1 0,-1 0,1 0,-4 0,-1 1,0-1,3 0,3-1,-7-1,3 0,2-1,1 1,4 2,0 0,3 0,5-2,-11-4,11-2,4 3,23-2,9-1,4 7,-1-3,-2 1,2 2,-7-5,8 5,0-6,-10 2,-18 0,-1-1,-4 1,-8 4,-3 0,-9-6,-2 0,7 5,2 2,4-4,2 1,6 3,2 0,-22 0,3 0,9 0,14 0,4 0,22-3,2 0,31-8,-3 3,14 0,-2 4,-13 4,6 0,-7 0,0-4,0 3,-5-7,28 0,-9-2,3-1,13-3,5 1,8 0,1 0,-5-4,-3 2,-13 7,-2 2,22-9,-35 11,-5 4,-10 0,-4 0,5 0,8-6,14-1,18-5,-11 5,-7 1,-2-1,2 0,10-5,-19 5,-18 3,-52 4,14 0,-6 0,-3 0,-13 0,2 0,6 0,-2 0,13 0,1 0,-7 0,2 0,-6 0,24 0,11 0,6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06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27284 15097,'55'0,"0"0,0 0,-4 0,2 1,4-1,5-1,-10-1,4-1,3-1,3 0,1-1,2 0,1-1,-1 1,-5 0,0-1,1 0,1 0,1-1,0 0,2 0,-1 0,2 0,0 0,-5 1,2-1,0 1,1-1,1 0,0 0,0 0,0 0,1 0,-1 0,1-1,-1 1,-4 0,1-1,1 0,-1 0,1 0,0 0,0 0,-1 0,0 0,-1 0,-1 1,-1 0,-1 1,6-1,-2 1,0 1,-2-1,0 1,0 0,-2 0,1 0,-1 0,0 0,10-1,1-1,0 0,-1 1,-1-1,-3 1,-3 1,-3-1,7 1,-5 0,-3 0,-2 1,0 0,2 0,0 0,-4 0,-5 1,15-3,-11 1,-5 5,-15 0,-25 0,-43-11,-19 9,14-4,-3 1,-3 4,2 2,7-1,1 0,-4 0,0 0,-21 0,10 0,-6 0,15-1,-5 2,-6 2,-6 3,-1-2,12-3,0 0,-2-1,-3 1,-1 1,-4 1,-2 0,1 0,3-1,-5-1,2-1,1-1,1 1,4 0,0 0,2 0,3 0,-23 0,11 0,6 0,28 0,-20 0,3 0,-8 0,5 0,-5 0,-4 0,1 0,-3 0,-1 0,-2 0,-3 0,11 0,-4 0,-2 0,1 0,0 0,2 0,-2 0,2 0,0 0,1 0,1 0,-9 0,0 0,2 0,3 0,-6 0,3 0,8 0,9 0,6 0,-15 0,35 0,43-4,31-3,3-2,1-3,4-1,7-3,-23 4,5-1,2-1,3 0,1-1,1 0,0 0,0 1,1 0,1 0,0-1,2 0,0 0,1 0,1-1,-8 2,0-1,1 0,1 0,0-1,1 0,0 1,0-1,1 1,1 0,-2 1,1 0,1 0,1 0,0 0,0 0,0 0,0 1,-1 0,-1 0,0 1,-1 0,0 0,0 0,-1 1,0 0,-1 1,0-1,0 0,0 1,0-1,4-1,1 0,0 0,0 0,-1 0,-1 1,-1 0,-2 1,-2 2,8-2,-2 2,-3 1,-1 1,-1 0,-2 0,13-2,-1 0,-4 1,-5 1,-2 0,-5 0,-8 3,14 1,-37-3,-28 5,-32 0,3-1,-6 2,1 3,-5 3,-3 0,-1-1,-2 0,-5 1,-3 2,3 2,-5 2,-2 2,-2 1,-3-1,-1 1,13-5,-2 1,-1 0,-2 0,0 0,-2 0,-1 1,0-1,-2 1,9-2,-1 0,-2 0,-1 1,0-1,-1 1,0-1,0 1,0-1,1 0,0 0,1 0,-1 0,-1 0,1-1,1 1,-1-1,1 1,0-1,0 0,-1-1,1 1,-1-1,0 1,-1-1,-1 0,-1 0,1 0,1-1,0 1,1-1,2-1,1 1,2-1,-12 1,2-1,1 0,3 0,1-1,2 0,0 1,-10 0,2 0,2 0,3-1,3-1,3-1,2-1,4 0,7 0,1 1,7-1,-26-1,28 5,6-7,16 0,4 0,54 0,-9 0,6 0,0 0,4 0,2 0,9 0,4 0,-2 0,-5 0,-2 0,2 0,3 0,0 0,4 0,-6 0,3 0,2 0,0 0,-8 0,2-1,0 1,0 0,1 1,3 0,0 1,1 1,-1 0,0-1,8 1,1-1,-3 0,-5 3,0 1,-5 2,-5 0,0 0,-6 0,13 6,-32-8,-15 1,-36 1,-19 0,2-2,-5 1,-6 0,1 1,-6 1,-3 0,-1 1,3-2,-5 1,2-1,-1-1,-7 2,18-2,-5 0,-3 0,-1 1,-1 0,2 0,2 0,5-1,-9 2,4 0,3 0,-2-1,-5 1,4-2,-5 1,-2-1,-1 0,2 0,3 0,6-1,-8 2,6-1,2-1,2 0,-10-1,3 0,9-2,-13-3,45 0,63-5,30 0,-30 4,2 0,3 0,9-3,6-2,2 0,-1 0,-2 3,1 0,-1 0,-1 0,-2-1,-1 0,0 1,0-1,4 1,0 1,0-1,-3 1,7 2,-2 0,-2 0,-2 0,-2 0,-4 0,10 0,-4 0,-11 0,-1 0,4 0,1 0,-4 0,2 0,-2 3,3 1,0-1,1 1,0 0,1 1,8 4,2 2,-1 0,-4-1,0 1,-4 0,8 3,-4 1,-3-2,-7-2,-5 3,6-3,-28-5,-2-12,8-15,7 2,9-2,4-1,7-2,3 2,-10 5,1 2,2-1,2-1,-2-1,2-1,1-1,0 1,-2 2,4-1,-2 1,0 2,-1-2,1 0,0-1,-2 1,-4 2,17-5,-7 3,-10 7,-7 2,-8-2,-29 9,-32-3,-16 4,5 6,-1 2,-15 7,15-5,-6 3,1-1,-18 5,-2 0,9-3,-3-1,1 0,8-2,2-1,3-1,-4 1,5-1,-10-2,34-7,8 0,1 0,2 0,-3 0,5 0,-3 0,45 11,-21-3,40 4,-37-3,17 3,-9 5,15 5,-13-6,5 4,-13-10,6 5,-7-7,0 1,0-4,-1 3,1-3,14 11,-3 6,18 3,-19 1,0-9,-15-8,-10-9,-34-5,-12-7,7 8,-3 2,3-2,0 1,-26-3,17 5,13-5,22 2,-2 0,9-1,-2-5,24 8,8-5,16 7,-3 0,-13 0,-2 0,-7 0,-1 0,-3 0,-3 0,-5 0,25 0,13 0,7 0,8 0,-4 0,0 0,-2 0,-5 0,1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18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25612 5042,'50'0,"1"0,-1 0,1 0,13-2,3-1,2-1,-3 0,-9 1,-1-1,0 0,6-1,-2-1,5 0,3-1,0-1,-1 0,-4-1,-4-1,-3-1,-2 0,2-1,4 0,-6 2,4 0,1-1,1 1,0-1,-2 1,-3-1,8-2,-2-1,-1 1,-2-1,1 1,-3 1,1-1,-1 0,-2 2,-3 0,14-1,-4 1,-5 1,3-3,-8 1,2 4,-32 4,-21 4,-40 0,-9 0,-11 0,13 0,-4 0,-3 0,0 0,-5 0,-1 0,-1 0,-1 0,8 0,0 0,-2 0,-3 0,-6 0,9 1,-5 1,-4-1,-3 1,-1 0,1 0,0 0,3 0,4 1,-1-1,3 0,3 1,0-1,-1 1,-2 0,-4 0,3 0,-3 0,-4 0,-1 0,-1 1,0-1,2 0,3 1,3-1,6 1,-15 1,5 1,4-1,3 1,1-2,-1 1,2-2,4 1,5-1,-10 2,14-1,18-4,81-10,-15 0,8-3,5 0,-6 3,4-2,3 1,3-1,3 0,-3 0,4-1,2-1,3 1,0-1,1 1,1 0,-11 3,1 1,1-1,1 1,1 0,-1 0,1 0,-1 0,0 0,1-1,1 0,0 0,1 1,-1-1,-1 0,0 2,-2-1,-1 2,6 0,-1 1,-1 0,-2 1,0 0,-2 0,-1 0,11-2,-2-1,-1 0,-4 1,-5 2,5 4,-6 1,-2-1,16-3,-8 0,5 4,-46 0,-10 0,-58 7,-34 9,28 2,-3 5,-7 1,12-9,-4 1,-5 0,-1 1,-2 1,2 3,1 2,-2 2,0 2,-1 1,1 0,1-2,1-2,0-1,1-2,2-1,-1-1,2 1,-1 1,2 0,-1 3,1-1,1-1,5-1,5-4,-22 5,14-5,9-2,73-11,26-5,-2-4,8-5,8 1,-19 4,4-1,4 1,3 0,2 0,1-1,0-1,-4 1,1-1,2-1,0 0,2 0,1 0,0 0,1 0,0 1,-6 1,0 0,2 1,0-1,1 1,0 0,0 0,-1 0,0 0,0 0,-2 1,2-1,0 1,-1-1,0 1,-1 0,0 0,0 0,-1 1,-1-1,-1 1,9 0,-1 1,0-1,-1 1,-1 0,-3 0,-2 1,-4 0,5 1,-3-1,-3 2,-3-1,-2 0,15 0,-5 0,-8 0,-13 0,-10 0,-11 0,-54 0,4 3,-7 3,-18 3,-10 4,-3 1,19-2,-2 1,-2 1,-1 1,-2 1,0 0,-2 2,-2 2,-1-1,1 1,1-1,1 0,1 0,0 0,0 0,0 1,1 1,-2 0,0 2,0 1,1-1,1 0,2-3,1 0,1-2,2-1,0 1,1 0,-10 5,1 2,1-2,4-2,0-4,4-2,4 0,-4 6,8-2,4 0,20-9,12-6,3 0,-14-3,-18 15,-29-5,23 2,-1 2,5-7,2 0,-23 7,44-10,44-8,23-5,5 0,8-1,6-2,-20 3,4-2,2 0,2 0,0-1,-1 2,0 0,1 0,0 0,0 1,2 0,1 0,-2 1,2 0,2 0,0 1,0 0,-1 0,-1 0,-3 1,-1 0,0 0,-1 1,0-1,0 2,0-1,6 1,0 1,1 1,-2-1,-1 0,-2 0,4-1,-1 0,-2 0,-2-1,-6 0,5-1,-5 0,-7 1,17 3,-46-8,-12 5,-33-4,-20-3,8 3,-7-1,-3 0,-2-2,-2 1,-7-1,12 2,-4 1,-4 0,-1-1,1-1,3 1,-1-3,2 0,0 0,0-1,-3 2,-1 0,-2 2,-3 0,2 0,1-1,5 0,-8-4,3-2,3 1,3 3,-3 2,3 2,4 0,-5-6,10 4,10 8,17-7,6 4,8-3,30-1,16-2,13-10,10-5,-13 9,7-1,2 0,-1-1,-8 3,0-1,1 0,1-1,-1 0,1-1,1 0,-1-1,0 1,-1 1,5-1,-1 1,-2 1,-4-1,0-2,-3 0,-4 2,6 0,-8 3,-13-1,-25 11,-28 2,-27 3,-15 0,9 0,-4 0,-5 0,5 0,-3 0,-3 0,-1 0,4 0,-3 0,-1 0,1 0,3 0,-1 0,2 0,2 0,0 0,2 0,-1 0,3 0,7 0,-9 0,11 0,7 0,40 0,17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25.4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11324 5047,'54'0,"0"0,0 0,0 0,0 0,-2 0,5 0,3 0,3 0,2 0,2 0,2 0,0 0,1 0,-1 0,-10 0,0 0,0 0,1 0,1 0,1 0,0 0,1 0,1 0,1 0,1 0,1 0,1 0,1 0,-11 0,1 0,1 0,1 0,1 0,0 0,2 0,0 0,0 0,1 0,0 0,1 0,0 0,0 0,1 0,-1 0,1 0,-1 0,0 0,0 0,0 0,-3 0,-1 0,1 0,0 0,0 0,0 0,0 0,0 0,0 0,1 0,0 0,-1 0,1 0,1 0,-1 0,1 0,-1 0,1 0,1 0,-1 0,1 0,0 0,1 0,-3 0,1 0,0 0,1 0,0 0,1 0,0 0,0 0,1 0,0 0,0 0,0 0,0 0,0 0,0 0,-1 0,1 0,-1 0,0 0,0 0,0 0,-2 0,1 0,-1 0,-1 0,-1 0,5 0,-2 0,0 0,0 0,-1 0,-1 0,0 0,0 0,0 0,-1 0,0 0,0 0,1 0,-1 0,0 0,1 0,-1 0,1 0,0 0,1 0,0 0,1 0,-3 0,1 0,1 0,0 0,0 0,0 0,1 0,0 0,0 0,0 0,0 0,0 0,0 0,0 0,0 0,-1 0,1 0,-2 0,1 0,-1 0,-1 0,0 0,-1 0,0 0,7 0,-1 0,-1 0,0 0,0 0,-1 0,-1 0,0 0,0 0,0 0,0 0,-1 0,1 0,-1 0,1 0,0 0,0 0,1 0,0 0,-2 0,0 0,0 0,0 0,1 0,-1 0,1 0,0 0,-1 0,1 0,0 0,-1 0,1 0,-1 0,1 0,-1 0,0 0,0 0,0 0,0 0,1 0,2 0,-1 0,0 0,1-1,0 1,0 0,-1 0,1 0,-1 0,-1-1,0 1,0 0,-1 0,-1 1,-1-1,-1 0,0 0,-2 1,11 0,-1-1,-1 1,-1 0,-1 0,-1 0,-1 1,-1-1,0 0,-1 1,0-1,-1 1,0 0,9 0,1 1,-1-1,-1 1,0-1,-2 1,-3 0,-1 1,-4 0,-3 0,18 3,-7 1,-3 0,-3 1,-1 0,8 2,-1 0,-5 1,-7-1,6 5,-12-1,8 6,-36-7,-9-9,-7 3,9-7,13 3,7-4,4 0,21 0,-17 1,10-1,3 1,-2-3,11-4,-1-3,5 1,-13 3,3 1,3 0,0-2,-1-3,2-2,0-4,-1-1,1 0,-2 0,-4 1,-2 1,1-1,-1-1,0-1,0-1,1-1,0-1,-2 0,-2 0,4-2,-1 0,-2 0,-1 1,13-4,-2 1,-3-1,-10 1,-2-1,-3 2,15-3,-4 1,-9 1,-4 2,11-3,-17 13,21 8,-5 4,10-5,8 0,-24 4,-1 1,3-2,1-2,3-2,1 0,-1 2,8 2,-1 2,-1 0,-4-4,0 0,-4 1,9 3,-7 0,6 0,-17 0,-27 0,-2 0,-3 11,15-1,18 12,9 6,-11-8,1 1,4 1,7 2,5 2,2 1,-2-1,-7-1,0 0,-1-1,-1 0,12 5,-2-1,-3-2,6 3,-8-5,-8-2,-13-11,-19-11,-1 0,26 0,12 0,-5 1,4-2,5-3,4-3,0 1,-5 2,0 1,-3-3,16-7,-5 0,-14 7,-5 2,18-9,-30 6,-8 0,-2-1,-15 7,-1-3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22.3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25084 14567,'36'0,"-1"0,20 0,3 0,-7 0,5 0,2 0,6 0,2 0,-14 0,1 0,1 0,0 0,0 1,0-1,1 0,-1-1,-1 0,1-2,-2 1,-3 0,1 1,-2 1,-3-1,13-4,-6 1,6 4,-16 0,-24 0,-1 0,8 0,9 0,7-7,20 6,-16-6,7-3,-1 1,13 2,3 1,-5-3,5-1,-6 1,4 0,-6 1,-17 1,-4 1,16-2,-34 0,-11 4,-50-1,-25 3,18 1,-7 2,-5-1,11 0,-3 0,-3 0,0 0,0 0,-3 0,0 0,0 0,-2 0,-1 0,1 0,-1 0,-1 0,-1 0,1 0,2 0,-6 0,3 0,-1 0,-1 0,-4 0,14 0,-3 0,-1 0,-2 0,0 0,0 0,2 0,1 0,-1 0,1 0,2 0,-1 0,0 0,-1 0,-1 0,-2 0,-2 0,-2 0,0 0,0 0,3 0,1 0,5 0,-9 0,4 0,3 0,2 0,2 0,-19 0,4 0,11 0,14 0,10 0,11-3,34-7,34-9,5 0,9-3,-3 2,5-2,4 0,-6 1,3 0,3-1,1 0,-13 5,3-1,0-1,1 1,1 0,-1 1,1 1,-1 1,1 1,0 0,2 0,0-1,-1 0,1 0,2-1,0 1,0 0,-3 1,-3 2,4 0,-4 1,-1 2,1-1,2 0,-1 1,3-1,2-1,-2 2,-2 0,-4 1,0 0,-3 2,-3 0,3 1,4 1,1 0,-1 1,-3 0,0-1,-2 1,-6 0,-2 3,-6 0,7 0,-18 0,-8 0,1 0,5 0,21-7,11 5,-9-5,3-1,-5 3,-1 1,1-5,-1 0,-2 4,-1 2,10-5,-14 5,-1 1,9 1,0-5,-20 6,-19 3,-31 10,-29 14,13-7,-7 3,-3 2,4-4,-3 1,-2 2,-4 1,4 0,-4 2,-2 1,-2 1,-1 0,0 0,11-6,0 0,-1-1,-1 1,0 0,-2 1,-2 0,-1 1,3-1,-2 0,-3 2,-1 1,-1 0,0 0,0-1,0 0,2 0,1-2,3-1,-6 1,2-1,2-1,0-1,1 0,0 0,-1 1,-2 0,1 1,-3 1,-1 1,0 0,0-1,2 0,3-2,3-2,5-3,-14 3,6-5,5-2,2 1,-2 3,3 0,9-4,-7 3,86-26,31-7,-15 4,6-2,6 0,-17 3,3 0,4 0,2-1,1 0,1 0,0 0,2-1,2 1,1 0,0-1,1 1,1 0,-5 0,0 1,1-1,0 1,1 0,1-1,0 1,1 1,-2 0,1 1,1 0,1 0,-1 0,1 0,-1 1,-1-1,-2 1,1-2,0 1,0 0,-2-1,0 1,-2 0,0 1,-2 0,8 0,-1 0,-1 1,-2 0,-3 1,-2 0,6-1,-2 2,-4-1,-4 0,-6 0,-4-1,-1 2,12 1,-4 0,-11-1,-3 0,18-1,-33 7,-29 0,-14-5,-32 3,-8-10,0 5,9-7,23 7,11-2,10 8,1-5,0 5,-29-15,0 10,-6 0,2-4,-4-2,-2 1,-8 3,-4 1,0 0,-4-3,-2-1,4 2,13 2,2 1,3 0,-15 1,9-1,9-5,20 10,15-3,1 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30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2957 6805,'63'0,"0"0,0 0,0 0,0 0,-2 0,1 0,1 0,1 0,3 0,1 0,-6 0,2 0,2 0,1 0,1 0,0 0,0 0,0 0,-5 0,-1 0,1 0,1 0,-1 0,1 0,-1 0,0 0,1 0,-1 0,0 0,1 0,-1 0,1 0,-1 0,-1 0,-1 0,0 0,8 0,-1 0,-1 0,0 0,-2 0,0 0,-1 0,2 0,0 0,-1 0,-2 0,0 0,-2 0,3 0,-2 0,-1 0,-1 0,-3 0,6 0,-3 0,-1 0,-4 0,1 0,-4 0,-3 0,4 0,-8 0,-3 0,-9-4,-17 0,-69-1,16 3,-8 1,-13 1,-10 0,-5 0,17 0,-2 0,-4 0,-2 0,-3 0,10 0,-1 0,-3 0,-2 0,-1 0,-1 0,-1 0,0 0,5 0,-1 0,-1 0,-1 0,-1 0,-1 0,0 0,0 0,0 0,-1 0,2 0,-1 0,-1 0,-1 0,0 0,0 0,0 0,1 0,0 0,2 0,1 0,1 0,0 0,1 0,0 0,1 0,0 0,2 0,0 0,1 0,1 0,-12 0,0 0,1 0,2 0,2 0,3 0,3 0,-14 0,4 0,5 0,6 0,7 1,6-1,3-1,-3 0,7-2,11-1,30-5,30 1,18 2,3 0,9 0,7-2,-15 0,4-1,4-1,2 0,4-1,0 0,-11 3,2-1,2 1,1-1,2 0,0 0,2 0,0 0,0 0,-10 2,2-1,-1 0,2 0,0 0,1 0,0 0,0-1,1 1,1 0,0 0,0 0,-4 1,1-1,1 1,0-1,1 0,0 0,1 1,-1-1,1 1,-1-1,1 1,-1 1,0-1,-1 1,4 0,1 0,0 0,-1 1,1 0,0 0,-1 0,0 0,-1 1,0-1,-1 0,-1 1,0-1,1 0,0-1,-1 1,-1-1,0 1,-1 0,0-1,-1 2,-1-1,0 1,-1 0,5 0,2 1,-1 1,-1 0,-1 0,-2 0,-3 0,-3-1,-4 1,18-3,-8 0,-4 0,-2 1,8 3,-4 2,-11-3,3-5,-44 7,-60 0,15 0,-7-1,-5 2,4 3,-4 1,-3 0,-3 2,-3-1,2-1,-3 0,-3 0,-2 0,-1 1,-1 0,-1 0,8 1,-1 0,-2 0,0 1,-1 0,-1 0,0 0,-1 0,1-1,7 0,-2 0,0-1,0 1,-1-1,0 1,0 0,1-1,1 1,1 0,2-1,-11 2,1 0,2 1,0-1,2 0,0 0,1-1,1 1,-4-1,0 0,0 0,2-1,3 1,4-1,6 0,-14 3,9-1,4-2,-22 0,32-3,46-3,24 0,15 0,-1 0,7 0,6 0,4 0,-2 0,4 0,4 0,3 0,2 0,2 0,-16 0,1 0,1-1,2 1,1 0,1 0,1 0,2 0,0 0,0 1,-5 0,1 0,2 0,0 0,1 0,1 1,0-1,1 1,0 0,0 0,0 0,0 0,-1 1,-3-1,1 0,0 1,0-1,1 1,0-1,-1 1,1 0,-1 0,0 0,-1 1,0 0,0 0,-1 0,4 1,1 0,-1 0,1 1,-2 0,1 0,-2 1,0-1,-1 1,0 0,-2 0,-1 0,10 1,-1 1,-1-1,0 1,-2 1,-2-1,-3 1,-2-1,-3 1,13 3,-5 1,-3 0,-4-1,-4 1,10 2,-7 1,-8-2,-12-2,-9 0,-11 1,-67 2,14-8,-7 0,-8 2,7 1,-7 2,-6 3,-3 0,-3 1,-2 0,1 0,2 0,3-2,0-1,-1 1,0-1,-1 1,-2 1,-2-1,-2 2,-3 1,15-4,-3 1,-1 1,-3 0,-1 1,-1 0,-1 1,-1-1,0 1,0 0,1-1,-1 0,2 0,1-1,2-1,1-1,-2 1,2-1,0 0,2-2,1 1,-1-1,1 0,0 0,-1 0,-1 1,0-1,-3 1,-1 0,5 0,-2 0,-2 0,-2 1,0 0,-1 0,-1 0,0 0,1 0,-1 0,2-1,0 1,1-2,3 1,1-2,2 0,3-1,-19 3,5-2,2-1,3 0,0-1,2 0,-1 0,-1 1,-2 0,3 1,-3 0,-1 1,0 0,0 0,1-1,3 0,3 0,3-2,6-1,-21 2,8-2,6-1,4 0,-24 6,25-5,44-8,37 1,36-1,6-1,-13-3,4-2,4-1,5 0,3 0,-20 3,3 0,3 0,1 0,2 0,1-1,2 1,0-1,1 0,0 0,-7-1,1 1,0-2,1 1,1-1,1 1,0-1,1 0,1 0,0 1,0 0,2 1,-1-1,-4 2,1 0,2 1,0-1,0 1,2 0,-1 1,1-1,0 0,0 1,0-1,-1 1,0-1,-1 1,-1-1,-1 0,2 0,-1 0,0 0,0 0,-1-1,-1 1,1 0,-1 0,0 0,-1 0,1 0,0 1,-1 0,1 0,3 1,1 0,0 1,1 0,0 0,-1 0,0 0,-1 1,-2-1,-1 1,-2-1,-3 0,-2 0,16 0,-4 0,-2 0,-3 0,-2 0,-3 0,-1 0,16 0,-3 0,-6 0,-6 0,11 0,-17 0,-23 0,-12 0,-56 0,-17 0,-19 0,28 0,-7 0,-6 0,-4 0,-2 0,0 0,0 0,8 0,-1 0,0 0,-1 0,-1 0,-2 0,-2 0,-2 0,-3 0,13 0,-2 0,-2 0,-2 0,-1 0,-1 0,-1 0,-1 0,-1 0,1 0,-1 0,1 0,1 0,0 0,1 0,2 0,0 0,0 0,0 0,0 0,0 0,0 0,0 0,0 0,1 0,0 0,0 0,0 0,0 0,1 0,-2 0,0 0,0 0,1 0,-1 0,1 0,-1 0,2 0,0 0,0 0,1 0,1 0,1 0,0 0,-11 0,-1 0,0 0,1 0,1 0,2 0,3 0,2 0,4 0,4 0,-12 0,6 1,4-1,4 0,4-1,-11 1,6 0,29-3,57-8,25-1,-16 9,3 1,3-2,6-5,5-5,2 1,-1 2,-4 4,0 3,1 0,5-2,-4-2,2-2,4-1,1 0,2 0,2 1,-10 2,3 1,0 0,2 0,0 1,1-1,-1 0,0 0,-1-1,1 0,-1 0,1 0,0-1,-1 1,1 0,0 1,3 0,1 0,1 1,-1-1,0 1,-3 0,-3-1,-5 0,4-2,-4-1,-3 1,-2 0,-1 1,3 1,-1 2,-4 0,-6-1,0-3,-9 0,-11 0,-31 8,-25 0,-20 0,-6 0,6 0,-5 1,-4 0,-5 1,-2-1,14 0,-2 0,-3 0,-1 0,-3 0,-1 0,0 0,-2 0,0 0,6 0,-1 0,-1 0,-2 0,0 0,-1 0,-1 0,1 0,0 0,0 0,2 0,1 0,-1 0,0 0,1 0,0 0,0 0,1 1,0-1,1 0,-1-1,0 1,1 0,-5-1,-1 0,-1 0,1 0,0 0,1 0,2-1,2 1,4 0,2-1,-16 0,3 1,5-1,4 0,3-1,-10 0,6-2,11 0,-6-6,59 6,44-7,27-2,-28 6,5 1,3-1,5 1,2-1,-7 1,4-1,3 0,2 0,1 0,2 0,1 0,0 0,-10 1,1 1,2-1,0 0,2 0,0 0,0 1,0-1,0 0,-1 1,0 0,5-1,0 1,0 0,0 0,0 0,0 0,-1 0,1 0,-1 0,0 0,-1 1,0-1,1 0,0 0,-1 1,0-1,-2 1,-1 0,-3 0,-1 0,12-1,-2 0,-2 1,-3 0,-2 0,-1 0,12 1,-2-1,-4 1,-9 0,4-2,-13 2,-14 4,-57 0,-22 0,0 0,-9 0,-7 0,-8 0,19 0,-5 0,-5 0,-4 0,-1 0,-3 0,0 0,1 0,2 0,2 0,-1 0,1 0,1 0,0 0,0 0,0 0,-1 0,-2 0,-2 0,7 0,-3 0,-2 0,-2 0,0 0,0 0,0 0,2 0,1 0,3 0,4 0,3 0,-15 0,4 0,4 0,3 0,2 0,2 0,-13 0,2 0,7 0,11 0,-16 0,109-5,39-3,-33 5,7-1,4 1,5-1,3-1,-12 0,2 0,4-1,3-1,1 0,1 1,1-1,0 1,0 1,-8 0,2 1,0 0,2 0,-1 1,1-1,0 1,0-1,-1 0,0 0,-1 0,2-2,0 1,-1-1,1 0,-1-1,-1 1,0 0,0 1,-2 0,-1 0,8 2,1-1,-1 1,-1 1,-2 0,-3 0,-3 0,-4-1,15-1,-6 0,-4 0,-5 1,1 3,-4 0,-9 0,19 0,-57 0,-34 0,-36-1,-4 2,9 4,-3 2,-5 2,-3-2,17-2,-4-1,-1 0,-2 0,0 1,-1 0,1 1,-3 1,-1 2,-1 0,1 0,0 0,1 0,3-1,0 0,1 0,1-1,1 0,2 0,2-1,-13 2,1 0,5-1,8-1,-15 0,32-2,58-4,23 0,-2-2,8-2,6 0,2 1,-3 0,3 0,4-1,2 1,0 1,0-1,-5 0,2 1,0-1,1 1,-1 0,-1-1,-1 1,3-1,0 0,-2 1,0-1,-1 1,0 0,6 1,1 1,-2 1,-3-1,-6 0,5 0,-6 0,-2 0,16 1,-8-2,1-3,-68 0,-31-4,-20 0,3 3,-10 0,-6 0,-4-2,19 0,-3 0,-3-2,-3 0,-1-1,-2 1,0 0,-2 0,10 3,-3 0,-1 0,-1 0,-1 0,-1 1,1-1,-1 0,1 0,1 0,1-1,-3-1,0-1,1 0,-1-1,2 1,-1-1,1 1,0 0,0 1,1 0,-5 1,-1 0,0 1,0 0,2 0,1 0,3 1,3 0,5 0,-7-2,5 1,3 0,4 1,1 0,-11-1,5 1,11 2,-1 2,110-3,-19 3,7 2,7-1,-12 0,4 0,3 0,3 0,3 0,0 0,-2 0,2 0,1-1,3 1,0 0,2 0,1 0,0 1,-11 0,0 0,2 0,1 0,0 1,0-1,1 1,1 0,-1 0,0 0,1 1,-3-1,1 1,1 0,0 0,0 0,1 0,-1 0,0 1,-1-1,-1 1,0-1,-2 1,9 0,-1 0,0 0,-2 0,0 0,-1 1,-1-1,0 1,-1 0,2 1,1 0,0 0,-2 1,-1-1,-3 1,-3-2,-5 1,11 0,-6-1,-4 0,-2 0,5 0,-4-1,-8 0,10 1,-42-5,-71 0,17 0,8 0,2 0,12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34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2432 10506,'40'0,"-1"0,3 0,6 0,5 0,7 0,-11 0,5 0,3 0,4 0,2 0,3 0,1 0,1 0,0 0,-8 0,1 0,1 0,0 0,3 0,0 0,1 0,2 0,0 0,2 0,1 0,2 0,0 0,-14 0,1 0,1 0,1 0,2 0,0 0,2 0,0 0,0 0,1 0,1 0,-1 0,1 0,0 0,0 0,-1 0,1 0,-1 0,-1 0,0 0,-1 0,0 0,0 0,0 0,0 0,-1 0,0 0,0 0,0 0,0 0,0 0,0 0,0 0,0 0,1 0,0 0,1 0,0 0,1 0,1 0,0 0,-7 0,2 0,0 0,0 0,2 0,0 0,0 0,1 0,0 0,0 0,0 0,1 0,-1 0,1 0,-1 0,0 0,0 0,0 0,-1 0,-1 0,0 0,-1 0,0 0,-1 0,-2 0,10 0,-1 0,-1 0,0 0,-1 0,0 0,-1 0,0 0,0 0,-1 0,0 0,-1 0,1 0,-1 0,0 0,-1 0,1 0,0 0,-1 0,4 0,0 0,0 0,0 0,0 0,-1 0,0 0,0 0,0 0,-1 0,-1 0,0 0,-1 0,0 0,-2 0,-1 0,0 0,9 0,0 0,0 0,-1 0,-1 0,-1 0,-1 0,-3 0,-1 0,-3 0,-2 0,-4 0,14 0,-5 0,-3 0,-4 0,-2 0,-2 0,23 0,-5 0,-12 0,-12 0,-20 0,-44 0,-18 0,0 0,-13 0,-9 0,-4 0,16 0,-4 0,-4 0,-3 0,-2 1,-2-1,-1 0,-1-1,-1 1,10-1,-2 0,0 0,-2-1,0 0,-2 1,0-1,-2 0,-1 0,-1 0,-1 0,-1 1,-2-1,11 0,-1 1,-2-1,-1 1,-1-1,-1 1,-1-1,-1 1,0-1,-1 1,0-1,0 0,-1 1,1-1,0 1,1-1,0 1,1-1,0 1,2-1,-4 1,1-1,1 1,0-1,0 1,1-1,0 1,-1 0,1-1,0 1,0-1,0 1,-1-1,0 1,0-1,-1 1,0-1,0 0,4 0,0 0,-1 0,-1 0,-1-1,1 1,-2 0,1-1,-1 1,1-1,0 1,0-1,1 1,0-1,1 1,1 0,1 0,1 0,2 1,1-1,1 1,-12 0,2 0,2 0,1 1,1 0,2 0,0 0,1 0,1 0,-1 0,1 0,-1-1,0 0,-8 0,-1-1,0 0,-1 0,1 0,1 0,1 0,3 0,3 0,3 1,4 0,-17 0,5 2,5-1,4 0,3 0,-14-1,5 0,11-1,-9-3,52-4,5-3,49-8,0 3,13-3,11-3,-25 9,6-2,6-1,3 0,2-1,3-1,0 0,0 1,-2 1,-2 0,3-1,-1 2,-1-1,0 1,1 0,1 0,2-1,3-1,4-1,-19 4,3 0,1-1,2-1,1 0,2-1,1 1,0-1,1-1,1 1,-1 0,1 0,0 0,0 1,-1 0,0 0,-1 1,0 1,1-1,0 1,0 0,0 1,0-1,0 1,1 0,-1 0,0 0,0 0,0 0,0 1,-1-1,-1 0,1 0,-2 0,4 0,-1-1,0 1,-1-1,0 1,-1-1,0 1,0 0,0-1,0 1,0 0,1 0,-1 0,1 0,-1 0,3 0,1 0,0 0,2-1,0 0,0 1,0 0,-1-1,-1 2,-1-1,-2 1,-2 1,-2 0,-3 1,-3 1,18-2,-4 0,-3 2,-3 1,-3 0,-3 0,-1-1,19-3,-1-1,-10 0,-18 4,-14-2,-55 7,-36 3,-19 2,1 2,28 0,-2 2,-3 2,-2 0,-3 1,-3 1,-1 0,-3 1,-2 0,17-2,-3 1,-2-1,-1 2,-2-1,-2 1,0 1,-2-1,0 1,-1 0,0 0,-1 1,1 0,-1 0,1 0,1 0,0 0,2 0,0 1,-1 0,1 0,0 0,0 0,-1 0,1 1,-1 0,0 0,-1 0,0 1,0-1,-1 1,-1 0,0 1,-1-1,-1 1,9-2,0 0,-2 0,-1 1,0 0,-1 0,0 0,-1 1,0-1,0 1,0 0,-1 0,0 0,1 0,-1 0,1 0,0 1,1-1,-1 0,2 0,0 0,1 0,0 0,2 0,-5 1,1 1,0-1,0 0,1 0,1 1,0-1,0 0,0 1,1-1,0 0,0 1,0-1,1 1,0-1,0 0,0 1,1-1,-1 0,1 1,-7 1,0 0,1 0,-1 0,1 1,-1-1,1 0,1 1,0-1,0 0,1 0,0 0,1-1,1 1,1-1,1 0,1 0,-11 3,1 0,0-1,2 1,0-1,1 0,2-1,1 1,1-1,2 0,2-1,2 1,-14 4,2 0,3 0,2-1,3-1,3-1,2-1,-11 3,4-2,5-1,5-2,-22 8,34-5,92-3,-8-11,12-3,11-1,5-1,2 0,-20 1,2-1,3 1,3-1,1 0,3 0,2 0,2-1,2 1,2-1,-19 0,1 1,2-2,1 1,2 0,1-1,1 1,1-1,1 0,1 1,1-1,0 0,1 0,1 1,0-1,0 1,0-1,1 1,-1 0,-10 0,1 1,1-1,0 1,0-1,2 1,-1 0,1 0,1 0,0-1,0 1,0 0,1 0,0 0,0 0,0 0,1 0,-1 0,0 0,1 0,-1-1,0 1,0 0,0-1,-1 1,1-1,0 1,0-1,0 0,0 0,1 0,-1 0,1 0,-1 0,1-1,0 1,-1 0,1 0,0-1,-1 1,1 0,0 0,-1-1,1 1,-1 0,0 0,1 0,-1 0,0 0,0 0,-1 1,1-1,1 1,0-1,0 1,0 0,1 0,-1-1,1 1,0 0,-1 0,1 0,-1 0,0 1,0-1,0 0,-1 0,0 0,0 0,-1 0,-1 1,0-1,-1 0,0 0,-1 0,-1 0,-1 0,9 0,0 0,-1 0,-1 0,0 0,0 0,-1 0,-1 0,-1 0,0 0,-1 0,-1 0,-1 0,0 0,-1 0,-1 0,-1 0,-1 0,16 0,-1 0,-1 0,-2 0,0 0,-3 0,0 0,-3 0,-1 0,-1 0,-3 0,10 0,0 0,-3-1,-3 1,-3 0,-5 0,-6 1,19 0,-8 0,-31 5,-46 10,-18-3,-18 1,-10 3,22-4,-6 2,-3 1,-4 2,-4 1,-2 0,-3 1,-1-1,-3 0,16-5,-2 0,-2 0,-1 0,-2 1,-2-1,-1 1,-1-1,-1 1,-1 0,-1 0,-1 0,0 0,-1 1,-1-1,0 1,0-1,11-1,-1-1,-1 1,-1 0,-1 0,0 0,-1 1,0-1,-1 1,-1-1,0 1,0 0,0 0,-1-1,-1 1,1 0,0-1,-1 1,1-1,-1 0,1 0,-1 0,1 0,1-1,-1 0,1 0,1 0,-1-1,-1 1,1-1,0 0,-1 1,0-1,0 0,1 0,-1 0,0-1,0 1,0-1,-1 1,1-1,0 1,0-1,0 0,1 0,-1 0,0-1,1 1,-1 0,1-1,0 1,-2-1,1 1,-1-1,0 0,0 1,0-1,-1 0,1 0,0 0,0 0,0 0,0-1,0 1,0-1,1 0,1 0,-1 0,1 0,1-1,0 1,1-1,0-1,1 1,1-1,1 0,-10 1,0 0,1-1,1 0,0 0,1-1,0 0,1 0,1 0,0-1,1 1,0-1,2 0,0 0,1-1,1 1,1-1,0 1,-11 0,1-1,1 1,1-1,1 0,2 0,0-1,2 1,1-1,1 0,2 0,2 0,-20 1,-2 0,2-1,5 1,6-2,11 0,12 0,-14-2,76 0,32 0,19 0,8 0,-3 0,-24 0,3 0,2 0,3 0,1 0,3 0,1 0,2 0,1 0,1 0,-12 0,2 0,1 0,2 0,1 0,1 0,1 0,1 0,1 0,0 0,0 0,0 0,1 0,-1 0,1 0,-2 0,-3 0,1 0,0 0,0 0,1 0,-1 0,1 0,1 0,-1 0,0 0,1 0,-1 0,1 0,-1 0,0 0,0 0,0 0,0 0,-1 0,0 0,0 0,1 0,0 0,0 0,-1 0,1 0,-1 0,1 0,-2 0,1 0,-1 0,-1 0,-1 0,0 0,-1 0,-1 0,11 0,-1 0,0 0,-1 0,-1 0,-1 0,0 0,-2 0,0 0,-1 0,-1 0,-1 0,-1 0,11 0,0 0,0 0,-2 0,-2 0,-2 0,-3 0,-3 0,-4 0,8 0,-5 0,-4 0,-2 0,-1 0,8 0,-1 0,-4 0,-10 0,19 0,-81 3,-30 4,-21 1,-12 2,-3 0,5-1,23-3,-3 1,-1-1,-2 1,-2-1,-2 1,-2 0,-2 1,-2 0,-2 0,-2 1,21-3,-2 1,-1 0,-1 0,-2 1,-1-1,-2 1,0 0,-1 1,-1-1,-1 0,0 1,-1-1,0 1,0-1,0 0,0 1,0-1,0 0,1-1,0 1,1-1,2 0,-1-1,0 1,0-1,1 1,-1-1,0 0,0 0,0 0,-1 0,1 0,-1-1,1 1,-1 0,0 0,0 0,-1 0,0 0,0 0,0 0,0 0,-1 0,0 1,5-1,-1 0,0 0,-1 1,-1-1,0 1,-1 0,0 0,0 0,0 0,-1-1,1 1,0 0,-1 0,1 0,0 0,1-1,0 1,1-1,0 0,1 0,1 0,0-1,1 1,2-1,0 0,2-1,-15 1,2 0,1 0,0-1,2-1,1 1,1-1,0 0,1 0,1 0,0 0,0 0,0 0,1 0,0 0,-1 0,0 0,-3 0,-3 1,1 0,-1 0,-1 0,2 0,-1 0,2-1,1 1,2-1,2 1,2-2,3 1,3-1,4-1,-23 1,7-2,4 0,4-1,3 0,2 1,-10 0,-1 0,14 0,30 0,78 0,-13 0,11 0,9 0,6 0,-21 0,3 0,5 0,2-1,3 1,2 0,2 0,2 0,1 1,1-1,-14 1,2 0,1 0,2 0,1 0,1 0,2 1,0-1,1 1,0-1,1 1,0 0,1 0,0 0,-1 0,1 0,-1 0,-5 0,1 0,-1 0,1 0,0 0,1 0,-1 1,1-1,0 0,1 1,0-1,0 1,0 0,1 0,0 0,1 0,0 0,1 0,0 1,0-1,-5 1,0-1,1 1,1 0,1 0,0 0,1 0,0 1,1-1,0 0,0 1,0 0,0-1,0 1,0 0,-1-1,0 1,0 0,-1 0,0 0,-1-1,-1 1,-1 0,-1-1,0 1,6 0,-1 0,-1 0,0 0,-1 0,0 0,-1 1,0-1,-1 0,0 0,-1 0,0 0,0 1,0-1,-1 0,1 1,0 0,-1-1,1 1,3 0,1 1,1-1,0 1,0 0,-1 0,1 0,-1 0,-1 0,0 0,-1-1,-2 1,-1 0,-1-1,-2 1,-2-1,-3 0,17 2,-2-1,-3 0,-2 0,-2 0,-3 0,-1 0,-1-1,-3 1,19 2,-2-1,-4 1,-6-1,-8 1,14 3,-17 1,-20 3,-62-6,-42-1,-9 4,38-2,-3 1,-4 3,-2 0,-4 2,-2 0,-3-1,-2 1,-2-2,16-4,-2-1,-2 1,-2-1,-1 0,-3 1,0-1,-2 0,-1 0,0 1,-1-1,-1 0,0 1,0-1,0 1,1 0,-1-1,2 1,5 0,-1-1,1 1,-1-1,1 1,-1 0,0-1,-1 1,1 0,-1 0,0 0,-1 0,0 0,0 0,-1 0,0 0,-1 0,0 0,0 0,-2-1,0 1,7-1,-2-1,0 1,-2 0,0 0,-1 0,0 0,-1 0,0 0,-1 0,0-1,0 1,0 0,-1 0,1 0,0-1,1 1,-1-1,2 0,-1 1,2-2,0 1,0 0,2-1,1 0,0 0,2 0,-9 0,1 1,0-2,1 1,1-1,1 1,0-2,1 1,0 0,1-1,0 1,1-1,-1 0,2 1,-1-1,1 1,0 0,-1-1,1 1,-5 1,-1 1,0-1,-1 0,1 1,0 0,1-1,0 1,1-1,1 1,2-1,0-1,2 1,2-1,1-1,3 0,-22 2,2-1,2-1,2 0,4-1,4 0,5 0,4-1,-21 3,11-1,5 0,-12-1,31-2,67-2,39-1,12-1,-35 0,5 0,5-1,3 1,4-1,3-1,1 1,3-1,0 0,0 0,-13 1,1-1,1 0,2 0,1 0,1 0,1-1,0 1,2-1,1 0,1 1,0-1,1 1,1-1,0 1,1-1,0 1,-12 0,1 1,0 0,2-1,0 1,0 0,1 0,1-1,0 1,1 0,0 0,0 0,1 0,0-1,1 1,0 0,0 0,0-1,0 1,1-1,0 0,-1 0,1 1,0-2,0 1,-4 0,1 0,0-1,1 1,0-1,0 0,1 0,0 0,0 0,1 0,0 0,-1-1,1 1,0 0,1 0,-1-1,0 1,0 0,0-1,-1 1,1 0,-1 0,0 0,0 0,-1 0,0 1,0-1,-1 1,0 0,4-1,0 1,-1 0,1 0,-1 0,1 0,-1 1,0-1,-1 0,1 1,-1-1,0 1,0 0,0-1,-1 1,1 0,-1-1,-1 1,1-1,-1 1,0 0,0-1,0 1,-1-1,0 1,6-1,0 0,1 0,-1-1,0 1,0 0,0 0,-1 0,0-1,0 1,-1 0,0 0,-1 0,-1 0,0 0,-1 0,-1 0,-1 1,-1-1,-1 1,-1 0,15-1,-1 1,-1-1,-1 1,-1 0,-2 0,-1 0,-1 0,-2 0,-1 1,-2 0,-2 0,-1 0,8 0,-1 1,-3 0,-3 0,-1 0,-2 0,-3 1,-1-1,10 0,-2 0,-4 0,-5 0,-7 0,11 0,-19 0,-27 0,-41 0,-7 1,-17 1,-10 1,-7 2,-2 1,23 0,-2 0,-3 1,-3 1,-2 1,-1 0,-3 1,-1-1,-2 1,-2 0,0 0,16-2,0-1,-3 1,0 0,-2 0,-1 0,-1 1,-1-1,-1 1,0 0,-1 0,0-1,-1 1,0 0,0 0,0 0,0 0,0 0,0 0,1 0,2 0,-1-1,0 1,0 0,-1-1,0 1,0 0,-1 0,1-1,-1 1,0 0,0 0,0 0,0 0,0 0,0 0,1 0,-1 0,0 0,1 0,0 0,0 1,2-1,-1 0,0 1,0 0,-1-1,1 1,0 0,-1 0,1 1,0-1,0 0,0 0,1-1,0 1,0 0,0-1,1 0,1 1,0-2,0 1,1-1,1 0,-9 1,1-1,0 1,0-1,0-1,1 1,0-1,1 1,0-1,2-1,0 1,1 0,1-1,2 1,1-1,1 0,2 0,-14 2,1 0,3-1,1 0,2 0,1 0,2-1,2 1,1-2,1 1,-16 1,-2 0,4 0,5-1,9-2,12-1,-14-3,75 0,28 0,21 1,12-1,3-1,-4 1,-26-1,3 0,2-1,1 0,2 0,2 0,2 0,1 0,2 0,1 0,2 0,1 1,-14 0,3 0,1 1,2 0,1-1,2 1,0 0,1 0,1 0,1 0,0 0,0 0,1 0,-1 0,1 0,-1-1,0 1,-1 0,-1-1,0 1,-2-1,0 0,1 0,-1 0,0 0,0 0,0 0,0 0,-1-1,1 1,0 0,0 0,0-1,0 1,0 0,0 0,0 0,0 0,0 1,1-1,0 0,1 1,1 0,1 0,0-1,0 1,1 0,-1 0,0 0,0 1,0-1,-2 0,1 0,-2 0,-1 0,-1 1,-1-1,-2 0,-1 0,-3 0,14 0,-2 0,-2 0,-2 0,-1 0,-2 0,-1 0,0 0,-2 0,0 0,-1 0,-1 0,8 0,-1 0,0 0,-1 0,-2 0,-2 0,-3 0,-3 0,-3 0,18 0,-6 0,-5 0,0 0,10 0,-3 0,-6 0,5 0,-29 0,-37 0,-21 2,-23 3,-16 1,-10 2,-4 0,3-2,20-1,-3-1,-3 1,-2-1,-2 1,-2-1,-2 1,0-1,-2 1,1 0,-1 0,0-1,11 1,-2-1,0 0,0 1,-1-1,0 1,-1-1,-1 1,0-1,-1 1,0-1,-2 1,1-1,-2 1,0-1,-1 0,9 0,-2 0,-1-1,-1 1,-1 0,-1 0,-1 0,0-1,0 1,-1 0,0 0,0-1,1 1,0-1,0 1,1-1,1 0,1 0,1 0,1 0,2 0,1-1,-13 1,1 0,2 0,2-1,0 0,2 0,0 0,1 0,0 0,0 0,0 0,0 0,-1-1,0 1,-1 0,-1 0,-1 0,-2 0,1 1,0-1,0 0,2-1,1 1,2 0,3-1,3 0,4 0,3 0,-35 0,-1-1,10 0,22-1,34 1,60 0,-1 0,16 0,11 0,5 0,2 0,-2 0,-10 0,1 0,2 0,1 0,1 0,2 0,0 0,1 0,-5 0,2 0,2 0,1 0,0 0,0 0,-1 0,-2 0,-1 0,-3 0,8 0,-4 0,-1 0,-2 0,1 0,0 0,2 0,-1 0,2 0,1 0,1 0,-2 0,-2 0,-5 0,-5 0,11 0,-8 0,-3 0,1 0,-2 0,1 0,0 0,-1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38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13839 9522,'65'0,"0"0,0 0,-6 0,3 0,3 0,3 0,1 0,-9 0,2 0,2 0,1 0,0 0,1 0,-1 0,-6 0,-1 0,0 0,1 0,1 0,0 0,2 0,1 0,-4 0,2 0,1 0,2 0,-1 0,1 0,1 0,-1 0,-1 0,0 0,-1 0,-1 0,0 0,0 0,0 0,0 0,0 0,0 0,0 0,0 0,0 0,0 0,-1 0,1 0,-1 0,1 0,-1 0,1 0,-1 0,1 0,1 0,0 0,1 0,1 0,-1 0,-1 0,0 0,-3 0,-1 0,-2 0,14 0,-3 0,-2 0,-2 0,-1 0,-1 0,5 0,-1 1,-2-1,-2 0,-4-1,11 0,-4-2,-6 0,-2 0,-4-1,-12 0,1 0,4-1,5 0,1 1,3 0,1 0,4-1,-1-2,5-1,1-1,-2 1,-4 1,0 1,-1 0,0-1,1-1,1-1,-2 0,-2 1,2 1,-2 1,-4 0,7-3,-7 2,-1-1,-30 4,-22 4,-27 0,-23 0,3-1,-8 1,-9 0,-5 0,-4 1,24 0,-2 0,-3 0,-3 1,-1 0,-3 0,-1 0,-1 0,-2 1,0-1,-1 1,-1 0,11-1,-1 1,-1-1,-1 1,-2 0,0 0,-1 0,-1 1,0-1,-1 0,0 0,0 1,-1-1,0 0,1 1,-1-1,1 0,0 0,4 0,-1 0,1-1,-1 1,1 0,-1 0,0-1,-1 1,1 0,-1 0,1-1,-1 1,0 0,-1-1,0 1,1 0,-2-1,1 1,-1-1,0 1,4-1,-1 1,-1 0,-1-1,0 1,-1-1,0 1,-1-1,0 1,1 0,-1-1,0 1,1-1,0 1,1-1,0 0,1 0,1 1,1-1,1 0,2-1,0 1,2 0,-14 0,1 0,2-1,2 1,0 0,2-1,1 0,0 0,1 0,0 0,0 0,0 0,-1 0,0 0,-5-1,-1 0,-1 1,-1-1,1 0,-1 0,2 0,2-1,1 1,3 0,3 0,4 0,3 0,-22 0,6 0,6 0,4 0,2 0,-15 0,7 0,13 0,4-4,49-1,28 2,16 2,0-6,9-2,-9 4,7 1,5-1,2-2,2-1,-4-1,1-2,2-2,2 0,3-1,2 1,2 1,-15 3,1 0,2 1,2 0,1 0,1 0,1-1,1 1,0-1,1 0,1 0,0-1,-4 0,0-1,2 1,0-2,1 1,0-1,1 0,1 0,0 0,1 0,0 1,0-1,1 1,0 0,0 0,-6 2,2 0,-1 0,2 0,0 1,0-1,0 1,1 0,0 0,1 0,-1 0,1 0,-1 0,0 0,1 0,-1 0,0 0,0 0,0-1,0 1,1 0,0-1,-1 1,1-1,0 1,0 0,0-1,0 1,0 0,-1 0,0 0,-1 0,0 1,0-1,-1 1,-1 0,6-1,-1 1,1 0,-2 0,1 0,-1 0,0 1,-1-1,0 1,-1 0,-1 0,0 0,0 0,-2 1,0-1,6 0,-1 0,0 1,-1-1,0 1,-1 0,-1 0,-2 0,-1 0,-1 1,-3-1,-1 1,13-1,-3 0,-1 0,-4 1,-2-1,-2 1,-4 0,13 0,-6-1,-3 1,-6 1,19-2,-16 1,-25 4,-51 0,-35 0,-15 0,1 0,20 0,-2-1,-2 0,-3 1,-4 0,-3 0,-3 2,14 0,-4 2,-2-1,-2 1,-2 1,-3 0,0 1,-2-1,0 1,0-1,-1 1,2-1,0 0,1 0,3-1,0 0,0-1,0 1,0-1,-1 0,1 1,-1-1,1 0,-1 1,-1 0,1 0,-1 0,1 0,-1 1,0 0,0 1,0 0,-2 0,1 0,-1 1,0 0,0 0,1-1,-1 1,1 0,1-1,0 0,1 0,2-1,0 0,-5 0,1-1,0 0,1 0,0 0,1 0,1-1,0 0,2 0,1 0,1 0,1 0,2 0,-16 0,2 1,1-1,3 0,1 0,3-1,1 0,3 0,-13-1,2-1,4 0,6-1,9 1,-15 0,32 0,67 0,42 0,7 0,-29 0,3 0,4 0,1 0,2 0,1 0,-2 0,2 0,2 0,0 0,2 0,0 0,0 0,-8 0,1 0,0 0,2 0,-1 0,1 0,-2 0,-1 0,-1 0,6 0,-4 0,-1 0,0 0,2 0,3 0,3 0,-11 0,2 0,2 0,2 0,1 0,1 0,2 0,-1 0,1 0,-1 0,-1 0,-1 0,0 0,-1 0,1 0,-1 0,1 0,-1 0,0 0,1 0,0 0,-1 0,1 0,0 0,2 0,1 0,0 0,0 0,0 0,1 0,-1 0,-1 0,0 0,-1 0,-1 0,-2 0,4 0,0 0,0 0,-1 0,-1 0,-1 0,-2 0,-4 0,-2 0,-3 0,11 0,-5 0,-4 0,-3 0,-1 0,15 0,-5 0,-8 0,-14 0,-8 0,-6 3,-60 7,-35 2,26-5,-6 0,-7 0,-4 0,-4 0,-2 1,14-3,-3 1,-3 0,-2 0,-3 1,-1-1,-2 0,0 1,-2-1,1 1,0-1,0 1,7-2,0 1,0 0,-1 0,0 0,-1 0,0 0,-1 0,0-1,-1 1,-1 0,-1 0,0-1,-1 1,-1-1,11-1,-2 0,-2 1,-1-1,-1 0,0 0,-2 0,0 0,0-1,0 1,0 0,0-1,0 1,2 0,0-1,1 1,2-1,1 1,2-1,1 1,3-1,-14 1,3 1,3-1,1 0,2 1,0-1,2 0,0 0,-1-1,0 1,-1-1,-1 0,-6 0,-2 0,-3 0,-1-1,0 1,1-1,2 0,2 0,4-1,4 0,6 0,7 0,-28 0,16-1,-4-1,-1 1,-5 0,3 0,6 0,-9 0,9 0,7 0,22 0,67 0,44 0,4 0,-30 0,1 0,3 0,4 0,6 0,-15 0,3 0,3 0,3 0,2 0,1 0,2 0,-1 0,1 0,-2 0,-5 0,0 0,1 0,0 0,1 0,0 0,0 0,1 0,0 0,1 0,0 0,0 0,-1 0,2 0,0 0,1 0,0 0,0 0,1 0,-1 0,0 0,0 0,-1 0,-1 0,-1 0,4 0,0 0,0 0,-1 0,0 0,-1 0,-1 0,1 0,-2 0,0 0,-1 0,8 0,1 0,-1 0,0 0,-2 0,-1 0,-3 0,-3 0,-4 0,12 0,-5 0,-3 0,-4 0,-1 0,-1 0,-2 0,-4 0,-6 0,2 0,-9 0,-5 0,-21 0,-2 3,-4 10,-8 1,-29 6,-9-6,-12-1,7-1,-6-1,-4 1,1 0,-4 0,0 0,-1 0,-2 1,5-1,-3 0,0 1,2 0,4-2,-12 4,5-2,4 0,-9-1,9-1,2 3,39-10,8-3,63 3,-15-3,7-2,5 1,0 0,6 0,3 0,3 0,1 0,-7 0,2 0,2 0,1 0,1 0,2 0,2 0,-5 0,3 0,1 0,2 0,0 0,0 0,0 0,-2 0,-2 0,1 0,-1 0,-1 0,0 0,-1 0,0 0,0 0,1 0,1 0,2 0,0 0,0 0,-1 0,-2 0,-4 0,-5 0,16 0,-6 0,-4 0,-3 0,4 0,-4 0,-9 0,18 0,-49 0,-8 7,-26 6,-44 4,12-2,-13 3,-7 2,0 0,9-5,-1-1,-3 1,-3 0,-4 3,19-5,-3 2,-3 1,-2 0,-2 1,0 0,0 0,1 0,1-1,2-1,-7 1,1 0,1-1,0 0,0 0,0-1,-1 1,-1-1,1 0,-2 1,-1-1,-1 1,1-1,0 0,3-1,2 0,3-1,-5 1,3 0,2-1,2-1,2-1,0 0,-15 2,0-2,5-1,9-1,-4 4,13-3,8-2,20-7,11 0,-30 0,-6 3,-8 2,9-2,-4 1,-2 0,0 0,-3 2,-1-1,2 0,-10 2,1-1,3 1,9-1,1 0,3 0,-5-1,10-1,19 2,55-5,29-2,-7 1,8 0,7 0,-21 0,3 0,5 0,1 0,3 0,1 0,0 0,-4 0,1 0,2 0,1 0,1 0,1 0,1 0,-1 0,2 0,-7 0,1 0,2 0,0 0,0 0,1 0,-1 0,0 0,-1 0,-1 0,-1 0,4 0,0 0,-2 0,1 0,-2 0,-1 0,0 0,-2 0,0 0,7 0,1 0,-1 0,-2 0,-3 0,-6 0,-6 0,9 0,-10 0,-6 0,21 0,-64 0,0 0,-16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7:41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13160 11575,'58'0,"1"0,-1 0,1 0,-1 0,3 0,3 0,3 0,1 0,3 0,-11 0,1 0,2 0,1 0,2 0,1 0,1 0,1 0,0 0,-9 0,2 0,0 0,1 0,1 0,1 0,0 0,0 0,1 0,-1 0,0 0,0 0,-3 0,0 0,-1 0,1 0,1 0,-1 0,0 0,1 0,-1 0,0 0,1 0,-1 0,0 0,0 0,1 0,-1 0,0 0,0 0,1 0,-1 0,0 0,0 0,0 0,0 0,-1 0,0 0,4 0,0 0,-1 0,1 0,0 0,-1 0,0 0,0 0,-2 0,0 0,-1 0,-1 0,8 0,-1 0,-2 0,-1 0,0 0,0 0,0 0,0 0,2 0,-4 0,2 0,0 0,0 0,1 0,-1 0,-1 0,-1 0,-1 0,-3 0,11 0,-3 0,-1 0,-2 0,0 0,-1 0,1 0,-2 0,-1 0,1 0,-1 0,-1 0,-1 0,0 0,5 0,-1 0,0 0,-2 0,-2 0,-3 0,4 0,-4 0,-3 0,0 0,11 0,-2 0,-6 0,-1 0,-8 0,-5 0,-24 0,18 2,11-4,-3-9,5-5,4 0,-5 4,3 1,3 0,3-1,0-2,2-2,3-2,2-2,0 1,-1-1,-2 2,5-2,-3 1,0 0,1 0,1 1,-2 2,4 0,0 0,-1 0,-4 2,-7 0,8-2,-7 0,-1 2,2 3,-1 1,-10 1,-3-2,-29 10,-6-3,-59 4,13 3,-9 1,-7 2,9 0,-6 0,-4 2,-4 0,-3 0,-2 1,-1-1,8-1,-2 1,-3-1,-2 1,-2 0,0 0,-1 0,1 0,1 0,1 1,2-1,-4 0,2 1,2 0,1 0,0 0,-2 0,-3 0,-2 0,-5 1,17-3,-3 0,-2 1,-2 0,-3 0,0-1,-2 1,0 1,-1-1,0 0,0 0,1 0,0 0,2-1,1 1,3-1,1 1,-8 0,2 0,1 0,2 0,0 0,1 0,1 0,-1-1,0 1,-1 0,-2 0,-1 0,7-1,-1 1,-1-1,-1 1,0-1,-1 1,0 0,0 0,0-1,0 1,1-1,0 1,1-1,1 0,2 0,-8 0,0 1,0-1,0 1,1-1,1 0,0 0,3 0,0-1,3 1,3-1,2 0,-10 0,3 1,4-1,1 1,3-2,0 0,2-1,-8 1,1-2,3 0,2-1,4 1,-10 0,5 0,0-1,3-1,-1-2,-4 1,9 0,-3 0,-2 0,-3 0,-3 0,5 0,-2 0,-3 0,0 0,-2 0,0 0,0 0,-4 0,-1 0,0 0,0-1,-2 1,1 1,-2-1,5 1,-2 1,-1-1,-1 1,1 0,2 0,0 0,3-1,-6 0,1-1,2 0,2 1,1-1,2 1,-1 2,1 0,2 0,4 0,3-2,-7 0,5-1,9-1,-12 1,47-5,45-4,31-4,-22 2,7-3,5-3,4 0,4-1,1 1,-11 4,3-1,1 1,3-1,1 0,2 0,2-1,2 1,1-2,2 1,-15 3,1 0,1-1,1 0,2 0,1-1,0 1,2-1,0 1,1-1,1 0,0 0,1 0,0 1,0-1,0 0,0 1,-8 1,1 0,0 0,0 0,1 0,0 0,1-1,0 1,1 0,0 0,0 0,0 0,1 0,-1 0,1 0,0 0,0 1,0 0,-1-1,1 2,-1-1,1 1,-3 0,1 0,0 1,0-1,-1 1,1 0,0 1,0-1,0 1,1-1,-1 1,0 0,1 0,-1 0,1 0,-1 0,1 0,0 0,0 0,1 0,-1 0,1 0,-1 0,1-1,1 1,-1 0,2-1,-1 0,1 1,-1-1,1 0,1 1,-1-1,0 1,0-1,0 1,0 0,0 0,0 0,-1 0,0 1,0 0,-1 0,0 1,-1 0,0 0,-1 1,5 0,0 0,-1 0,1 2,-2-1,1 1,-1 0,0 0,-1 1,1-1,-1 1,-1 0,1 0,-1 0,-1 0,1 0,-1 0,0 0,0 0,-1-1,5 0,-1 0,0 0,-1-1,1 1,-1 0,-1-1,0 1,0 0,0 0,-1 0,0 0,0 1,-1-1,0 1,-1 1,0-1,7 1,0 0,0 0,0 1,-1 0,0 0,-1 0,0 1,-2-1,0 1,-2-1,-2 1,-1-1,-1 0,8 0,-2 0,-2 0,-2 0,-1 0,-2 0,0 0,-1 0,0 0,6 0,-1 0,-1 0,-1 0,-2 0,-1 0,-3 0,6 0,-2 0,-2 0,-4 0,-3 0,0 0,-5 0,2 0,13-1,3 1,2 1,-5 3,2 3,1 0,2 0,-9-2,2 0,0 0,1 1,0 0,3 2,0 0,2 1,-1 0,0-1,0-1,0 1,0-1,-1 0,-1 0,7 0,-1 0,-2-1,0 0,-5-2,-1-1,-1 0,-4 1,4 2,-3 1,-7-3,-8-4,-8 1,-2 9,-19-6,-5 4,-8 4,-39 0,11-2,-5-2,-13-3,-6-1,6 3,-3 1,-3-1,-3-1,-2-2,-9 4,20-1,-4 1,-4 2,-2 0,-3 1,-1-1,-1 0,9-1,-1-1,-2-1,-1 1,-1 0,-1 1,-1-1,-1 1,-2 0,0 1,9-1,-1 0,-1 1,-1 0,-1 1,-1 0,0-1,-1 1,0 0,0 0,0 0,-1-1,1 1,0-1,2-1,0 0,-1 0,0 0,-1 0,0 0,0 0,0 0,1 0,-1 0,1-1,1 1,0 0,0 0,2-1,-8 3,0-1,1 1,0-1,1 0,0 1,1-1,0 0,1 0,0 0,1 0,1-1,-5 1,1 0,-1-1,2 1,0-1,1 0,1 0,2-1,1 0,3-1,-6 1,2-1,1 0,3-1,1 1,1-2,1 1,-8 1,2-1,1 0,3-1,2 0,-15 0,5-1,7-2,10-1,8-2,0 1,35 0,61 0,-17 1,8-2,1-4,9-4,6-2,5 0,1 2,-13 4,1 1,3 1,1 0,3 0,1 0,3-1,2-2,-17 2,2-2,2 0,1-1,2 0,0-1,1 1,2-1,-1 1,2-1,-1 1,1 1,-1 0,0 0,-3 1,1 1,0 0,1 1,0-1,1 1,0 0,0 0,0 1,1-1,-2 0,1 1,-1-1,-1 0,0 0,-1 0,3 0,0-1,0 0,-1 1,0-1,0 0,-1 0,0 1,-1-1,0 1,0-1,-2 1,1 0,-1 1,9-1,0 0,1 1,0 0,-2-1,0 2,-3-1,-1 0,-4 1,-3 0,-4 0,16 0,-5 1,-6 0,-3 1,-1-1,16 0,-4 0,-15 0,-9 0,-63 0,-33-1,-21 1,-8 0,6 1,23 0,-1 1,-3 0,-1 1,-2-1,-2 1,-2 0,-1-1,-2 1,10-1,-1 0,-1 0,-2 0,-1 0,-1 0,-1 0,-1 0,-1 0,-1 0,0 0,0 0,-1-1,-1 1,11 0,-2-1,-1 1,-1-1,-1 1,0-1,-1 0,0 1,-1-1,1 1,-1-1,1 0,0 1,1-1,0 0,1 1,1-1,1 0,1 1,-9-1,1 1,1 0,1 0,0 0,1-1,1 1,0 0,0 0,0-1,0 1,0-1,-1 0,0 0,-1 0,-1-1,0 0,-2 1,1-1,0 0,0-1,1 1,0 0,2 0,2-1,1 1,3 0,2 0,-14 0,2 0,3 0,2 0,2 0,2 0,3 0,1 0,-10 0,3 0,3 0,3 0,3 0,-12 0,4 0,14 0,5 0,71 1,37-1,3-1,-11-4,3-2,4-1,7 0,-16 3,3 1,4-1,3 0,1 0,2 1,0-2,0 1,-7 0,2 0,0-1,2 0,0 0,0 0,0 1,0-1,-1 1,-2 0,3 0,-1 1,0-1,0 1,-1 0,-1 0,-1 0,-2 0,-1 1,4-1,0 1,-1 0,-2 0,-3 0,-3 1,-5 1,11 1,0 0,0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00.8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13860 11331,'64'0,"-1"0,0 0,0 0,1 0,3 0,1 0,0 0,-2 0,-5 0,-1 0,0 0,1 0,3 0,-5 0,4 0,2 0,0 0,-1 0,-3 0,-4 0,13 0,-4 0,-4 0,2 0,2 0,2 0,-4 0,-5 0,-7 0,-4 0,-7 0,15 0,-12 0,-23 0,-9 0,7 0,30-7,-12 3,6-1,1-1,4 0,0-1,17-2,0 0,-17 3,0-1,-4 1,4-2,-6 2,21-2,-26 0,-17 7,-11-6,1 3,17-11,4 4,6-1,14-4,4 0,-10 3,2 0,1 0,4 0,2 0,-4 1,11-2,-4 1,-7 1,-6 2,-1 3,-22 3,-12 2,-34-6,-3 3,-18-6,-11-2,4 8,-6 1,-5-3,14-1,-3-2,-3-1,-3-2,-1 1,-2 1,6 2,-2 1,-1 0,-2 0,-1 0,-1-1,-1-1,-1-1,8 0,-1-1,-2-1,-1 0,0-1,-1 0,0 0,0-1,1 1,1 1,1 0,-7-1,2 0,0 0,1 1,0 0,0 0,0-1,0 0,-1 0,5 1,-2-1,-1 0,0-1,1 1,0 0,2 0,2 0,2 0,4 1,-18-6,5 1,4 0,2 1,1 2,-3 1,1 2,5 1,9-2,3-3,12 1,15 6,64 4,6 1,7 4,7 0,-5 0,0 0,-18 0,0 0,1 0,1 0,1 0,5 0,3 0,5 0,3 0,1 0,-5 2,2 0,2 1,1 0,2 0,-13 1,0 0,2 0,0 0,2 0,0 0,1 0,0 0,1-1,2 0,1 0,0 1,-2-1,0 1,-3 0,9 2,-2 0,-2 1,0 0,-1 0,1-2,-1-1,1 0,0-1,-1 0,-3 0,-4 2,6 1,-3 2,-4-1,-4 0,13-1,-8 1,-21 3,-4-1,19-2,-7 0,6 4,-13-6,-4 6,-19-2,-4 0,-5-1,-42 9,3-5,-7 0,-5-1,-7 1,-4 1,0 1,-4 1,-4 0,-2 1,13-4,-3 0,-1 0,-1 0,0 0,0-1,1 1,1 0,-1 0,0 0,0 0,-1 0,-4 0,-2 0,0 0,1 0,2 0,5-1,-5 0,5 0,2 0,1 0,-8 2,1 0,10-1,13-3,9 0,3 5,19-11,41 1,13 1,16 3,-15-2,8 1,5 2,5 0,2 2,0 1,-13-2,2 2,1 1,2 0,1 1,1 1,2 0,0 0,2 1,0-1,-9-2,0 0,2 1,0-1,1 1,1 0,1 0,0 0,0 1,2 0,-1 0,1 1,1 0,0 0,-4 0,1 0,2 1,0 0,2 1,-1 0,1 0,1 0,-1 1,0-1,0 0,0 0,-2 0,0 0,-1 0,-1-2,-2 1,7 1,-1 0,-1-1,-1 0,-1 0,-1 0,0 0,0-1,0 1,-1-1,1 1,0 0,0 0,1 0,1 1,1-1,0 2,0-1,0 0,-1 0,0-1,-3 0,-1-1,-3 0,-3-1,-2-2,16 5,-3-2,-5-1,-2-1,-3 0,-2 1,9 2,-2 1,-6-2,-7-1,-3-1,-12-1,-16 2,-40-2,-22-1,4-3,-8 1,-7 0,-4 1,-5 3,14-1,-4 2,-3 2,-3 1,-2 0,-2 2,-2-1,1 0,-1-1,0 0,10-4,-1 0,-1 0,0-1,0 0,-2 1,0-1,0 0,-2 1,0 0,-2 1,0 1,-2 0,11-2,-1 1,-2 0,-1 1,-2 0,0 1,0 0,-2 0,1 1,-1-1,1 1,0-1,0 0,1-1,1 1,0-2,2 1,2-2,0 0,-9 2,1-1,2-1,0-1,2 1,1-1,0-1,0 1,0-1,-1 1,0 0,-1 0,-1 0,5 0,-2 0,-1 1,-1 0,-1 0,1 0,-1 0,1 0,1-1,0 1,1-1,2-1,2 0,1-1,3-1,-12 1,4 0,1-1,2-1,1-1,2 1,0-1,1-1,0 1,-8 1,0 0,1 0,1-1,3 0,1 0,3-2,-16 3,3-1,6-1,8-3,0-3,12-2,18-2,23-13,28-2,16-4,-7-2,4-4,4-2,6 0,-2 4,4 0,5-1,3-1,2 0,2-1,0 0,-14 6,1-1,1 1,2-2,0 1,2-1,0 0,1 0,1 0,0-1,2 0,-5 2,2-1,1 0,1 0,0-1,2 0,0 0,0 0,0 0,-1 0,0 1,0-1,-2 1,0 1,2-1,0-1,0 2,-1-1,-1 1,1-1,-1 1,0 0,-1 0,0 1,1-1,-1 0,3-1,2-1,1 1,-1-1,0 0,0 1,-3 1,-1-1,-3 2,-3 1,-3 1,16-9,-6 3,-4 0,-3 3,0 0,3 1,-1 1,-4 2,-10 1,-7 1,-6 2,10-8,-27 10,-49 9,-29 6,20-1,-6 0,-4 0,-6 0,10 0,-4 1,-3-1,-4 0,-2 0,-1 0,-1 0,-1-1,10 0,-1 0,-2-1,-1 0,-1 0,0 0,-1 0,0 0,0 0,0 0,0 1,4 0,0 1,0-1,-1 1,0 0,1 0,-1 1,0-2,0 1,0 0,0-1,0-1,-2 0,0 0,-1-1,-1 0,1-1,-1 1,2-1,0 1,2 0,1 0,3 0,1 1,-14-1,3 1,3 1,1 0,2-1,2 0,1 0,-11-1,1 0,2-1,6 0,8 0,-17-4,18 2,17 2,24-6,44 0,27 1,-15 3,4 1,6-1,5 2,-4 0,4 1,4 1,3 0,3 0,2-1,2 0,-18 1,3-1,2 0,1-1,1 1,1-1,2 1,0 0,1 0,0 0,0 1,0 0,-6 0,0 1,1 1,0-1,2 1,-1 0,2 0,-1 0,0 0,0 0,0 0,0 0,0 0,-2-1,1 1,0-1,0-1,1 1,-1-1,0 0,0 1,-1-1,0 0,0 0,0 1,-1-1,0 1,0 0,-1 0,5 0,1 1,0-1,0 1,-1 0,0 1,-1-1,-2 0,-1 0,-3 1,-2-1,-4 0,18 0,-5 0,-4 0,-3 0,-2 0,-2 0,7 0,-2 0,-6 0,-7 0,5 0,-24 0,-91 0,13 4,-14 4,-7 1,-2-1,18-3,-1 1,-3-1,-2 0,-3 1,-1 0,-4 0,15 0,-3 0,-2 0,-2 0,-1 1,-1-1,-1 1,1 0,-1 0,1-1,2 0,1 0,-5 1,0-1,1 0,0 0,0 0,1-1,0 1,1 0,-1 0,1 0,1 0,-1 0,0 0,0 0,1 1,1-1,0-1,3 1,2-1,3-1,-12 1,3-1,3-1,2 0,4 0,4 1,-12 1,6 0,3-1,-17-3,15-2,36 1,64 0,5 0,14 0,5 0,-15 0,4 0,3 0,0 0,1 0,-6 0,1 0,0-1,1 1,0 0,1 1,4 1,2-1,0 2,-1-1,-1 1,-4-1,-1 0,-2 1,-3-1,-1 0,-1 1,5 0,-1 1,-4 0,-7 0,1 3,-8-1,0-2,-29 5,-10 3,-11-1,-25 2,-16 2,2 0,-6 1,-7 2,-5 0,20-6,-3 0,-3 0,-2 1,-2 0,-2-1,-1 1,-1 0,4-1,-2 0,-3 0,-1 0,-1 0,-1 0,0 1,0-1,0-1,2 1,1-1,-2 1,1 0,0-1,1 0,0 0,0 0,0 0,0 0,1-1,-1 0,1 0,-2 0,0-1,-1 1,1-1,1 0,2 0,3-1,2-1,4 0,-14 1,5-1,3-1,4 0,3 0,-10 3,5 0,13-4,2-5,70-5,25-1,2 4,8 1,8 1,-18-2,4 0,3 0,3 0,2 0,1 0,-11 2,2-1,1 1,1 0,2 0,1 1,0-1,1 0,1 0,-3 0,1 0,1 0,1 0,1 0,0 0,0 0,0 0,0 0,-1 0,-1 0,3 0,0 0,-1 0,1 0,-1 0,-1 0,1 0,-2 0,1 0,-2 0,3 0,-1 0,0 0,0 0,-1 0,-1 0,-1 0,-1 0,-1 0,5 0,-1 0,0 0,-2 0,-3 0,-2 0,-5 0,8 0,-7 0,-1 0,-1 0,18 0,-2 0,-10 0,10 0,-56 0,-3 0,-14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10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1492 16171,'50'2,"0"-1,-4 0,5 0,2 0,0-1,-2 1,0-2,1 1,5 0,-3 0,4 0,3 0,1 0,1 0,-1 0,2 0,2 0,-1 0,2 0,-1 0,1 0,-8 0,2 0,-1 0,1 0,-1 0,0 0,0 0,7 0,-1-1,1 1,-1-1,-1 2,0 0,-4 2,1 1,-2 0,0 0,-1 1,-1-2,3 1,-1-2,-1 1,-1 0,-1 1,8 2,0 1,-3 0,-2-1,8-2,-3 0,-2-2,-11-2,-1 0,-2 0,13 0,0 0,-12 0,1 0,0 0,-3 0,-1 0,2 0,0 0,2 0,0 0,-1 0,10 0,-3 0,3 0,-5 0,3 0,-2 0,-3 0,-4 0,-3 0,2 0,15 0,4 0,-5 0,0 0,-1 0,-6 0,2 0,0 0,0 0,-1 0,0 0,-4 0,0 0,1 0,8 0,1 0,0 0,-4 0,0 0,-1 0,1 0,-1 0,1 0,4 0,0 0,-1 0,-8 0,-2 0,2 0,8-3,1 0,0-1,1 0,0-1,0 1,1 0,0 0,1-1,-10 1,1-2,1 0,-3 2,6 3,-1 1,-1-1,-6-2,-2-1,-1 1,8 2,-4 2,-14-1,-2 0,12 0,0 0,-5 0,1 0,15 0,1 0,-6 0,0 0,6 0,2 0,-14-3,1-1,3 1,-2 2,2 1,1 0,3-2,-4-1,1-2,2 0,1 0,2 0,-1 2,2 0,1 1,0 0,1-1,-2 0,6-2,-2 0,1 0,1 0,4 0,-13 1,2 0,2 1,1-1,0 0,0 1,-1-1,-2 2,-1-1,0 2,-2-1,-1 1,2 0,0-1,2 0,2-1,2 0,1-1,1 0,0 0,-2 1,0 0,-3 1,6 0,-2 2,-1 0,-1 1,0-2,0 0,-2-3,2 0,-1-1,-2 0,-2 1,-4 1,4 1,-5 2,-1 0,0-1,0-2,2 0,-3 0,-3 0,10 3,-2 0,9 0,3 0,-18 0,1 0,2 0,4 0,2 0,1 0,2 0,1 0,4 0,-6 0,4 0,1 0,2 0,-8 0,1 0,2 0,0 0,2 0,-3 0,1 0,1 0,0 0,1 0,0 0,0 0,1 0,1 0,-1 0,0 0,1 0,-9 1,0-1,0 0,0 0,0 0,1 0,1-1,-2 0,0 0,1-1,1 0,0 0,0 0,1-1,0 0,2 0,1-1,-1 0,1 0,1-1,1 1,0-1,1-1,-7 2,2-1,0-1,0 1,1-1,1 1,-1-1,1 0,0 0,0-1,2 0,0 0,1 0,-1 0,1-1,0 0,0 1,0-1,0 0,0 1,0 0,0-1,-1 0,1 1,0-1,0 1,0 0,1-1,-1 1,1 1,-5 0,0 0,0 0,1 1,0 0,0 0,0 0,-1-1,1 1,0-1,-1-1,0 0,0 0,0-1,1 0,-1 0,0-1,0 1,-1 0,-1 1,0 0,-1 1,5 0,0 1,-2 0,0 1,-1 0,0 0,0 0,-1-1,0-1,4-1,0-1,1 0,-2 0,0-1,-2 1,-2 1,-2 0,12 1,-4 0,-2 1,-2 1,-2-1,6 1,-1 1,-3 0,-3-1,4 1,-3-1,-4 1,8 3,-6 0,-17 0,-5 0,6 0,-19 0,-3 0,1 0,29 0,-11 0,4 0,11-1,4 2,-7 5,2 1,-1-1,12-4,0 0,-15 7,2 2,-2-2,7-3,3 1,-7 0,7 3,3 0,-2 0,0-2,0-1,1 0,5 1,-5 1,3 0,3 0,2 1,-1-1,-1 0,0-2,0-1,0 0,-1-1,0 1,0 1,-4 0,-1 0,0 0,0 0,0 1,-1-1,0 0,0 0,0 0,0 0,-3 0,-2-1,9 1,-2-1,-3 0,-1 2,12 4,-3 3,-6-3,4-3,-8 0,-12 4,-5 2,10 4,-7 4,1 7,-17-9,8 12,-22-17,2 8,-14-10,0 2,0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12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17698 15906,'61'1,"0"1,0-1,-6 0,1 0,0-1,-3 1,3-1,-2 0,0 0,8 0,0 0,-4 0,-2 0,1 0,-1 0,4 0,-1 0,-10 0,-1 0,4 0,3 0,5 0,3 0,1 0,-4 0,3 0,1 0,0 0,-1 0,-2 0,-1 0,0 0,1 0,1 0,-4 0,1 0,0 0,1 0,-1 0,-2 0,6 0,-2 0,-1 0,0 0,-1 0,-3 0,-1 0,-1 0,1 0,1 0,6 0,0 0,2 0,-2 0,0 0,-7 0,0 0,-1 0,0 0,1 0,1 0,2 0,-1 0,0 0,-3 0,5 0,-2 0,0 0,1 0,3-1,1 1,1 0,-2 1,-3 0,-1 2,-1 0,-1 0,6 1,-2 0,-1 0,-2 0,-1 0,-3 1,4 5,0 0,-4-5,3-2,1 1,1 3,0 1,4 0,-3-2,4 0,0 0,1 0,-2 0,1 0,1 0,0 0,-10 0,1-1,1 1,0-1,2 1,-3-1,2 0,1 0,0 0,0 0,-1-1,10 0,-1-1,1 0,1 0,1 1,-11-1,0 2,2-1,0 1,0-1,0-1,0 0,0-1,0-1,0-1,0 0,0 0,1 0,0 0,2 2,1 0,0 0,0 0,1 0,0 0,0-1,-6 0,0-1,1 0,-1 0,1 0,0 0,0 0,-1-1,1 1,0 0,0 0,0 0,0 0,-1 0,0 0,0 0,4 0,-1 0,0 0,0 0,-1 0,1 0,0 0,1 2,1 0,0 0,-1 0,0 0,-1 0,-1 0,1-2,-1 1,-1-1,0 0,-3 1,0 0,0 1,-1 1,-1 0,-2 0,-2-1,4-1,-2-2,-2 1,-5 0,14 0,-5 0,3 0,-2 0,-7 0,1 0,-3 0,3 0,-1 0,12 0,2 0,-2 0,3 0,0 0,-6 0,0 0,2 0,-9 0,1 0,1 0,0 0,12 0,0 0,1 0,-14 0,0 0,1 0,-1 0,12 0,-1 0,2 0,-13 0,0 0,1 0,-1 0,13 0,-1 0,3 0,-7 0,1 0,2 0,-3 0,-5 0,-1 0,0 0,1 0,7-2,1-1,0 0,-2 1,-6 1,-1 1,-2-1,0 0,8-2,-2-1,-2 1,-6 3,-1 0,2 0,9 0,3 0,-3 0,-13 0,-3 0,3 0,12 0,3 0,-7 0,-7 0,-6 0,14 0,-23 0,-25 0,-2 0,-11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16.9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1783 17013,'59'0,"0"0,-1 0,1 0,-3 0,3 0,2 0,2 0,2 0,3 0,-11 0,2 0,2 0,2 0,0 0,2 0,0 0,0 0,1 0,-8 0,2 0,0 0,0 0,1 0,0 0,1 0,0 0,0 0,1 0,0 0,-1 0,0 0,2 0,0 0,0 0,1 0,-1 0,0 0,0 0,-1 0,-1 0,-1 0,5 0,0 0,-1 0,0 0,-1 0,-1 0,0 0,-1 0,-1 0,-1 0,5 0,-1 0,-2 0,0 0,-1 0,0 0,0 0,0 0,-1 0,0 0,-1 0,1 0,-1 0,-1 0,0 0,-1 0,2 0,-1 0,-1 0,-1 0,1 0,0 0,1 0,5 0,0 0,1 0,1 0,-1 0,1 0,1 0,-6 0,1 0,0 0,1 0,-1 0,1 0,-2 0,0 0,5 0,-2 0,0 0,0 0,0 0,0 0,0 0,-5 0,1 0,-1 1,1-1,0 0,-1 0,1 0,0-1,0 0,0-1,0 1,0-1,0 0,-1 0,0 0,-1 1,3 0,-1 1,0 0,-1 0,0 0,0-1,1 0,2-2,0 0,0-1,1-1,-1 1,1 0,-1 0,1 2,0 0,1 0,-1 0,0 0,-1 0,0-2,6-1,-2-2,0 0,0-1,0 1,1 2,-9 1,0 2,0 0,0 0,0 0,1-1,-1-1,10-3,0-2,1-2,-1 2,-2 0,-3 3,-4 3,-3 2,-1 2,1-2,5-2,0-2,4-3,3-1,1 0,0-1,-2 2,-4 2,-3 1,-1 2,-2 0,-1 1,0-1,2-1,1-3,1 0,0-1,0 0,-1 0,0 2,9-1,0 1,-1 1,0 0,-1-2,-3 0,-2-2,0 0,0 1,0 0,2 1,0 1,0 1,-1-1,1-1,-2 0,1-1,0 0,-2 1,-2 1,3 1,-1 2,-3 0,-4 0,-1 0,-4 0,-2 1,13 1,-6 2,-15-1,-2 0,5-3,-1-1,-2 3,1 0,19-2,6-1,-12 1,2-1,2 1,7 2,2 1,3-1,-8-3,2-2,1 0,0 1,0 2,0 0,0 0,1 0,-9 1,0-1,1 1,-2 0,-1-2,4-1,-2-1,-1 0,3 2,7 2,1 3,1-1,-2-2,-7-3,-3-2,1 1,2 1,-4 3,1 2,2 0,0 0,-2-1,10-4,-1-1,0 0,0 1,0 4,0 0,-1 2,-1-2,-7-1,-1-1,0 0,0 1,0 1,0 1,-1 1,-1-1,9 0,-2 0,0 0,-4 0,-1 0,-1 0,-4 0,-2-1,-1 2,13 2,-3 1,1-1,-3 3,-9 4,-1 1,4-3,-1 1,-6 4,-3 0,25 3,-23-2,-15-3,-8-6,2 6,-14-7,-23 0,-13-4,0 0,-7 0,0 2,-4 1,-5 2,-4 3,-3 1,-4 3,-2 0,2 0,-3 1,-2 2,-2 0,-1 1,11-2,-2 0,0 2,-2-1,1 1,0 0,1-1,-5 2,1 1,1-1,0 0,0 0,-1-1,-2 0,-1-1,-1 0,2 0,2-2,3 1,-5 0,3 0,3-1,-1-1,1-1,0-1,2-1,4-2,6-1,3-2,-2 1,-13 2,-3 1,2-2,11-4,3-2,-3 1,-12 2,-3 1,4-1,-5-3,3 0,6 0,2 0,1 0,1 0,3 0,-3 0,-3 0,-4 1,1-2,8-2,1-1,-4 1,-4 2,-5 1,0 0,3-2,-4-4,3-1,-2 0,7 4,-3 0,1 1,2-1,-9-1,1 0,1 0,-1-2,0 0,0 1,-2 3,1 2,3 0,13-3,2 0,1 0,-21 3,6 0,-4 0,10 0,18 0,18-3,53 3,18-3,6 3,10 0,-24-2,4-2,2 0,5 1,-2 1,4 2,2 0,4 0,1-1,2 1,-10-1,2-1,1 1,2-1,1 0,1 0,2 1,0 0,1 0,-7 0,1 1,1-1,1 1,1 0,1 1,0-1,1 0,0 0,1 0,0 1,0-1,-3 0,1 0,1 0,0 0,1 0,1 0,-1 0,1 0,-1 0,0 0,-1 0,-1 0,0 0,-2 0,2 0,-1 0,-2 0,0 0,0 0,-1 0,0 0,0 0,1 0,0 0,1 0,1 0,-3 0,1 0,1 0,2 0,0 0,0 0,1 0,-2 0,0 0,-2 0,-1 0,-2 0,-2 0,-3 0,11 0,-4 0,-3 0,-2 0,0 0,-1 0,2 0,2 0,0 0,2 0,2 0,1 0,-2 0,0 0,-3 0,-4 0,-3 0,20 0,-7 0,-3 0,-4 0,4 0,-3 0,-10 0,14 0,-47 0,-12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20.0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15938 13894,'66'0,"0"0,1 0,-1 0,0 0,0 0,0 0,0 0,0 0,-6 0,0 0,1 0,0 0,1 0,0 0,1 0,1 0,1 0,0 0,2 0,0 0,-7 0,0 0,2 0,-1 0,2 0,0 0,1 0,0 0,1 0,0 0,1 0,0 0,0 0,1 0,0 0,0 0,-5 0,1 0,0 0,1 0,0 0,1 0,0 0,1 0,-1 0,1 0,0 0,0 0,0 0,0 0,-1 0,1 0,-1 0,0 0,-1 0,3 0,-1 0,0 0,0 0,0 0,0 0,0 0,-1 0,1 0,0 0,-1 0,1 0,0 0,0 0,1 0,-1 0,1 0,0 0,-3 0,-1 0,1 0,1 0,0 0,0 0,0 0,0 0,0 0,1 0,-1 0,0 0,-1 0,1 0,-1 0,-1 0,0 0,-1 0,-1 0,0 0,5 0,0 0,0 0,-2 0,1 0,-2 0,1 0,-1 0,-1 0,0 0,0 0,0 0,-1 0,1 0,-1 0,0 0,5 0,-1 0,0 0,0 0,0 0,-1 0,0 0,-1 0,1 0,-1 0,-1 0,0 0,0 0,0 0,5 0,2 0,-1 0,0 0,0 0,0 0,-2 0,-1 0,-2 0,-3 0,-2 0,-3 0,17 0,-5 0,-5 0,-1 0,1 0,2 0,-3 0,3 0,2 0,-2 0,-2 0,-4 0,-6 0,14 0,-8 0,1 0,7 0,0 0,-3 0,-15 0,-2 0,0 0,21 0,-1 0,-2 0,2 0,-12 0,3 0,2 0,3 0,3 0,0 0,-14 0,1 0,1 0,0 0,3 0,1 0,1 0,-1 0,0 0,-1 0,1 0,-1 0,1 0,0 0,1 0,-1 0,-1 0,0 1,1-1,-1-1,0-1,1 0,-1-1,0 0,-3 0,-1 1,-1-1,2 0,3 0,0 1,0-1,-3-1,1-2,-3-1,3 1,-2 5,3 1,-1 0,-2-1,2-5,-3-2,3 2,-1 4,3 2,1 1,-2-3,-2-2,-1-2,0 0,0 2,1 2,-1 2,0 0,1 0,2-3,0 0,1 0,-1 1,-2 2,-1 0,0 0,0 0,0 0,1 0,-1 0,0 0,0 0,0 0,-1 0,-1 0,9 0,-1 0,-2 0,-2 0,-2 0,-2 0,14 0,-4 0,-10 0,-3 0,-10 0,-2 0,0 0,-1 0,17 0,-3 0,-20 0,-1-5,-12 4,10-5,-61 5,-35 2,24-1,-9-1,-5 0,-6 1,-4 1,-2 0,18 1,-4 0,-2 1,-2 1,-3-1,-1 1,-1 1,-2-1,0 1,-1 0,1 1,0-1,10 0,0-1,0 1,0 1,-1-1,0 0,-1 1,0 0,-1 0,-1 0,-1 0,0 1,-1 0,-1 0,-1 0,0 0,8 0,0-1,-2 1,-1 1,0-1,-1 1,-1 0,-1 0,0 0,0 0,-1 0,0 1,-1-1,1 1,0-1,0 1,0-1,0 0,1 0,0 1,1-1,1-1,0 1,-1 0,0 0,1-1,0 1,0 0,1-1,0 1,0-1,0 1,0-1,0 0,1 1,-1-1,0 1,0-1,0 1,-1-1,1 0,-1 1,0-1,-1 1,0 0,0-1,-1 1,-1 0,0 0,0 0,-1 1,1-1,-1 0,0 0,1 0,-1 0,1 0,0 0,1-1,1 1,0-1,1 0,1 0,1-1,1 1,2-2,-11 2,0-1,1 0,1 0,1-1,1 0,1 0,0-1,2 1,0-1,1 1,2-1,0 1,2 0,0-1,-9 2,2 0,1 0,1 0,2-1,1 1,1 0,2-1,2 0,1 1,-13 1,4 0,3 0,1-1,-1 0,-1-1,-2-2,-1 0,0-1,0 0,1-1,1 2,-3 0,2 1,1-1,-2 0,-4 0,6-2,-4-1,-3 0,0 0,1-1,4 1,4 0,-10 0,6 0,2 0,-5 0,10 0,-1 0,-3 0,1 0,-1 0,2 0,-8 0,2 0,0 0,-2 0,-2 0,10 0,-3 0,-2 0,0 0,1 0,1 0,2 0,1 0,3 0,1 0,1 0,-2 0,-2 0,-1 0,-1 0,-2 0,0 0,0 0,2 0,2 0,-11 0,3 0,1 0,0 0,-2 0,8 0,-2 0,0 0,1 0,-1 0,2 0,2 0,0 0,1 0,1 0,0 0,1 0,-6 0,1 0,1 0,0 0,0 0,0 0,0 0,0 0,1 0,1 0,-9 0,2 0,1 0,2 0,-7 0,2 0,3 0,5 0,2 0,4 0,-6 0,1 0,9 0,-2 0,-2 0,-5 0,-1 0,-1 0,-1 0,0 0,0 0,-4 0,-1 0,6 0,-3 0,5 0,7 0,7 0,2-4,20 3,16-6,35 6,13 0,11-1,-4-1,6-1,7 0,7 1,-16 1,6 1,3 1,4 0,2 0,1 0,1 0,-2 0,-3-1,-2 0,-2-1,-1 0,0 1,0-1,3 0,2 0,4 1,4-1,-20 2,2-1,3 1,1 0,2 0,1 0,2 1,1-1,1 0,0 1,1-1,1 0,0 0,0 1,0-1,-1 0,1-1,-2 1,-1-1,-4 1,0-1,-1 0,1 0,0-1,0 1,-1 0,1-1,1 1,-1-1,0 0,1 1,0-1,0 1,0-1,0 1,1 0,0-1,0 1,0 0,1 0,-4 1,1-1,0 0,-1 1,1 0,1-1,-1 1,1 0,0 0,0 0,0 0,0 0,1-1,0 1,0 0,0 0,0 0,1 0,-1 0,1-1,0 1,0 0,0-1,0 0,-3 1,0-1,1 0,0 0,0 0,1 0,0 0,1 0,-1 0,1 0,0-1,0 1,0 0,-1 0,1 0,0-1,-1 1,0 0,0 0,-1 0,1 0,-2 0,1 0,-2 0,1 1,-2-1,0 0,8 1,0-1,-1 1,0 0,0 0,-1 0,-1 0,1 0,-1 0,-1 0,1 0,-1 0,-1 0,1 1,-1-1,0 0,-1 0,0 0,0 0,0 0,-1 0,8 0,-1 0,0 0,0 0,0 0,-1 0,-1 0,1 0,-2 0,1 0,-1 0,-1 0,0 0,0 0,-1 0,-1 0,0 0,4 0,1 0,0 0,0 0,-1 0,0 0,-1 0,-1 0,-2 0,-1 0,-2 0,-2 0,-2 0,-3 0,17 0,-4 0,-3 0,-3 0,-3 0,0 0,-2 0,9 0,0 0,-3 0,-6 0,-5 0,15 0,-14 0,-9 0,-33 0,-1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27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11460 5878,'51'-1,"1"0,0 0,-1-1,7 1,1 0,-1 0,-3 1,-3 0,-2 0,-1 0,5 0,0 0,-7 0,-8 0,-6 0,7-3,-32 3,-8-3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25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8133 3334,'65'-2,"-1"0,-10 1,2 0,1 0,4 1,0 0,2 0,-8 0,2 0,-1 0,-7 0,7 0,-4 0,9 0,-5 0,-7 0,-18 0,-11 0,-12 0,9 0,-5 0,13 0,-5 0,5 0,-13 0,4 0,-8 0,32 0,-9 0,5 0,13 0,2 0,0 0,-1 0,-10 0,-2 0,12 0,-27 0,-10 0,-68 0,6 0,1 0,-2 0,13 0,2 0,1 0,-4 0,-4 0,-5 0,-4 0,1 0,-2 0,-4 0,-4 0,4 0,-5 0,-3 1,-1-1,0 0,2-1,3-1,0 1,1-2,-1 1,0-1,-1 1,2 0,-1 0,-1 0,0 1,2-1,1 0,5 0,-14-2,3 0,4 0,3 0,-6-2,4 0,7 2,7 5,11-3,14-7,16 6,33-1,1 1,3 3,4 0,4 0,3 0,18 0,6 0,-11 0,3 0,2 0,-11 0,2 0,0 0,0 0,1 0,0 0,-1 0,-2 0,6 0,-3 0,-2 0,15 0,-7 0,-3 0,-15 0,-29 0,-2 0,6 5,16 1,1 0,-5 2,32 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31.8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24693 2544,'51'0,"1"0,0 0,-1 0,8 0,3 0,3 0,3 0,1 0,-7 0,2 0,1 0,2 0,2 0,0 0,1 0,-9 0,1 0,0 0,2 0,0 0,1 0,1 0,1 0,1 0,-9 0,2 0,1 0,1 0,0 0,1 0,0 0,0 0,-1 0,0 0,-1 0,-1 0,5 0,-1 0,-1 0,0 0,-1 0,0 0,0 0,1 0,0 0,0 0,-2 0,1 0,0 0,1 0,0 0,-1 0,0 0,-1 0,-1 0,-2 0,-1 0,5 0,-3 0,-1 0,-1 0,-1 0,0 0,0 0,1 0,8 0,2 0,-1 0,0 0,-1 0,-3 0,-2 0,3 0,-3 0,-2 0,-1 0,1 0,-3 0,0 0,-1 0,-1 0,-1 0,5 0,-1 0,-1 0,-3 0,6 0,-2 0,0 0,-7 0,1 0,0 0,-2 0,11 0,-3 0,4 0,-7 0,3 0,-1 0,-2 0,1 0,-3 0,0 0,-2 0,0 0,-4 0,1 0,-1 0,2 0,1 0,-5 0,1 0,14 0,3 0,-1 0,1 0,-16 0,1 0,0 0,3 0,1 0,1 0,9 0,1 0,0 0,-3 0,-1 0,2 0,-9-1,1 1,0 0,-2 1,10 1,-2 1,-3 0,14-2,-5 0,-15 6,-7-1,2-5,-19 3,-13-2,8-1,30 7,7 2,9 2,-18-3,3 0,4 2,7 0,8 1,-2 0,-9 0,3 5,-5-1,-4-5,1-1,-23 3,-31 4,0-2,0-7,0 1,-32-7,-3 5,-9 2,-1-3,-7 0,-5 1,1 1,-6 2,-1 2,-1 1,-4 0,14-3,-2 0,-1 0,-2 1,1 1,0 0,0 2,0 1,0 1,-1 0,-2 0,-3 0,8-3,-2 0,-3 0,0 0,-2 0,1-1,0 1,0 1,3-1,-1 1,1 0,1 0,1 0,-1 0,-1 0,-1 1,-2-1,1-1,-3 0,-1 0,-2 0,0 0,0 0,1 0,2-1,1 0,4-1,-7 1,2 0,3-1,1 0,1 0,0-1,0 1,-6 2,0-1,0 1,2-1,2-1,3 0,-10 0,3-1,4-2,1 1,-5-1,4-1,2 0,11-1,2 0,0-1,-3-4,-1-1,-1 1,0 4,-1 3,-1-3,-9-3,-1-3,-1 3,-1 4,0 2,2-2,2-5,2-1,2 1,8 5,2 0,4-1,0-4,5 0,-12 6,30-7,-33 0,13 2,-10 1,-5 0,-2 1,3-2,-2 1,-4 1,-1-1,-2 0,-1 1,9-1,-1 0,-1 0,-1 0,-1 1,-1-1,0 1,-1 0,2-1,-2 1,-1 0,-1 0,0 0,1 0,1 0,1-1,2 0,-4 0,1-1,1 1,1-2,2 1,0 0,2 0,-14 1,1 1,2-1,4 0,3-1,-9-1,5-2,10 1,14 0,7 0,-5 0,20 0,-17-4,-9-2,-8-4,-8-1,8 2,-7 0,-3-1,1 0,0-1,0-1,0 0,2 1,6 1,1 1,1-1,1 2,-12-1,2 2,9-1,-9-6,5 13,37-9,13 7,38-13,0 5,16-3,9-2,-14 4,1-1,3-1,8-4,3 0,3 0,0 3,4 1,1-1,-6-1,-4-2,-4-1,2 2,-6 6,1 1,1 1,-4 1,5-3,-2 0,-3 1,5 1,-2 1,7 2,-4 2,-4-2,-16 6,16 0,-13 1,4-2,20-3,8-2,-10 5,5 1,1-1,-9-1,2-1,1 0,0 1,1 1,1 1,0 0,-1 1,-2-1,1 0,-2 0,-3 0,4 0,-4 0,-3 0,11 0,-7 0,7 0,-32 0,-11 0,1 0,13 0,12 0,5 0,7 0,7 0,-15 0,5 0,3 0,2 1,1-2,0 1,-2-2,1 0,1 0,2-1,0 1,2 0,1 0,-4 1,3 1,1 0,1 0,1 0,0 0,-1 0,-2-1,-1-1,-2 0,-1-1,-1 0,0 0,-1-1,0 1,0 0,2 0,2 0,1 2,1-1,1 0,-2 1,-2-1,-2 0,-4-1,9-1,-3 0,-4-1,-2 1,-1-1,4 1,-2 0,-3 1,-6-1,12-1,-11 2,-4 3,-20 0,24 0,-2-9,10-1,-3 5,8 2,3-1,-1-2,-3-2,-2-1,3-1,7 1,-13 4,5 0,3 1,3 1,1-1,-1 0,-1 0,-4 0,5-1,-3-1,-1 0,0 0,2 0,3 0,-4 1,3-1,2-1,1 1,-1 0,-1 0,-3 1,-4 0,11 0,-3 0,-4 1,-1 0,-3-1,5-2,-2 0,-4 0,-7 2,4 2,-12 2,-6 0,-36-3,-26 1,-29 5,-9-1,11-1,-9-1,-6 0,-4 1,-2 0,-2 0,2 2,15 0,0 0,-1 1,0 0,-2 1,0 0,-3 0,-1 0,-3 1,-3-1,15 0,-2 0,-2 0,-1 0,-2 0,-1 0,-2 1,0-1,-1 1,0 0,-1 0,0-1,0 1,0 0,0 0,1 0,1 1,1-1,0 0,0 0,1 0,-1 0,1 1,-1-1,1 0,0 1,-1-1,0 1,1-1,-1 1,0 0,0 0,0 0,-1-1,0 1,0 1,0-1,0 0,-1 0,0 1,-1 0,0 0,0-1,0 1,-1 0,1 0,0 0,1 0,-1 0,1-1,1 1,0-1,1 1,1-1,0 0,-6 0,0 0,0 0,0 0,1 0,0 0,1 0,1-1,0 1,1-1,1 1,1-1,1 0,1 1,1-1,-6 1,1 0,2 0,0 0,2 0,0 0,2-1,0 1,1 0,1-1,1 0,-10 2,1-1,1 0,1 1,2-2,2 1,1-1,3 0,-10 0,4-1,3-1,0 1,0-1,0 0,0 0,0 0,4 0,6-2,-23 0,13-2,9 1,29 0,61 0,27 0,-13 0,6 0,-10 0,6 0,3 0,-1 0,3 0,0 0,3 0,6 0,-18 0,3 0,3 0,2 0,2 0,0 0,2 0,-1 0,-5 0,1 0,2 1,0-1,0 0,1 0,1 0,0 0,0 0,-1-1,-2 0,0 0,1-1,0 0,1 1,-1-1,0 0,1 0,-1 0,0 1,-1-1,6 2,1-1,0 1,1 0,-1 1,-1-1,-2-1,-1 1,-4-1,-2-1,9-2,-3 0,-3-2,-3 1,-1 1,-1 1,13 1,-1 2,-5 1,-9-2,2-4,-14 1,-15 4,-19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35.4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19342 11873,'59'-2,"-1"0,-12 1,2-1,5 2,3-1,5 1,4 0,3 1,0-1,-12 0,0 0,3 0,0 0,1 0,1 0,2 0,-7 0,2 0,0 1,1-1,1 1,1-1,0 0,0-1,1 0,-2-1,2-1,0-1,1 1,0-1,1 0,-1-1,-1 1,-1 1,0-1,7 1,-1 0,-1 0,-1 1,1-1,-1 0,1 0,1-2,-3 0,1-1,0 0,1-1,0 0,-1 1,-2-1,0 2,-3 0,2 1,-2 1,-2 0,-1 1,1 0,0-1,3 0,-2 0,3-1,0-1,0 1,1-1,-1 1,-2 1,-2 1,7 0,-3 1,-1 1,0 1,1-2,2-1,0-1,1-1,2-1,0 0,1 0,-2 1,0 1,-5 2,-2 0,1 1,-1 0,0 0,2 0,1-1,-2 0,3-1,1 0,0 0,-1 0,0 0,-3 1,-4 0,11 0,-5 1,-2 0,2 1,4-1,-3 0,6 0,3 0,0 0,-4 0,-6 0,-10 0,-3 0,-9 0,8 0,-1 0,9 0,5 0,2 0,0 0,-3 0,-7 0,5 0,-6 0,-1 0,6 0,-5 0,4 0,2 0,0 0,0 0,-4 0,2 0,-1 0,-2 0,0 0,-1 0,6 0,0 0,-2 0,0 0,-4 0,-1 0,-1 0,2 0,5 0,2 0,-1 0,-1 0,9 0,-2 0,5 0,-13 0,4 0,1 0,0 0,-2 0,7 0,-2 0,0 0,2 0,-6 0,1 0,1 0,-1 0,0 0,-2 0,0 0,-1 0,-1 0,-2 0,1 0,-1 0,-2 0,0 0,10 0,-1 0,-6 0,-1 0,-6 0,13 0,-30 0,-16 0,3 0,12 0,7 0,6 0,6 0,6 0,-7 0,4 0,3 0,2 0,-1 0,7 0,1 0,1 0,2 0,1 0,-13 0,2 0,1 0,1 0,-1 0,-1 0,0 0,2 0,0 0,-1 0,0 0,-1 0,0 0,8 0,0 0,-1 0,-2 0,-2 0,1 0,-2 0,-2 0,-3 0,7 0,-4 0,-3 0,8 0,-2 0,-1 0,0 0,-5 0,1 0,-12 0,2 0,0 0,1 0,0 0,-1 0,14 0,-1 0,-2 0,-4 0,11 0,-23 0,-1 0,6 0,8-8,-37 6,-9-6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37.9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20083 13237,'57'0,"1"0,0 0,-1 0,-5 0,0 0,0 0,3 0,3 0,-4 0,3 0,2 0,1 0,0 0,2 0,-2 0,3 0,1 0,-1 0,2 0,0 0,1 0,1 0,-8 0,2 0,0 0,1 0,1 0,0 0,-1 0,0 0,-1 0,3 0,1 0,-1 0,-1 0,1 0,-1 0,-1 0,0 0,5 0,-1 0,0 0,-1 0,0 0,-1 0,-1 0,3 0,-1 0,0 0,-2 0,-1 0,-1 0,0 0,-1 0,-2 0,0 0,0 0,-3 0,0 0,-1 0,0 0,-1 0,9 0,-2 0,1 0,1 0,-4 0,3 0,0 0,-1 0,-2 0,3 0,-1 0,-1 0,3 0,-1 0,3 0,1 0,-1 0,-4 0,0 0,-3 0,-1 0,1 0,4 0,0 0,1 0,-2 0,-3 0,0 0,-1 0,0 0,0 0,0 0,0 0,1 0,3 0,2 0,-1 0,0 0,-3 0,0 0,-1 0,0 0,1 0,0 0,-1 0,-1 0,9 0,-2 0,-2 0,-12 0,-1 0,-2 0,17 0,-3 0,-11 0,-3 0,-6 0,-3 0,26 0,-34 0,-9 0,-11 0,4 0,0 0,4 0,14-11,1 7,5-1,6-13,4-1,-3 8,3 2,-1-1,-3-4,0-2,-2 2,12-3,-3 2,-9 3,-6 1,-2-1,-16 4,-9 5,-8-5,-4-7,-12 6,-14-8,-10 9,-11 3,-1 2,-6 1,-11 0,19 1,-6 0,-4 0,-4 0,-3 0,-1 0,0 1,1-1,7 1,0 0,0-1,0 1,-2 1,-1-1,-1 0,-2 0,-2 0,-1 0,11 0,-2 0,-1 0,-2 0,-1-1,-1 1,-1 0,0 0,-1 0,0-1,-1 1,1 1,0-1,1 0,1 0,0 1,-1 0,-1 0,1 0,0 0,0 0,0 0,1 0,-1 1,0-1,0 1,1-1,-2 1,1 0,0 0,-1 0,2 0,0 0,0 0,-1 1,0-1,0 1,0-1,0 1,0 0,0 0,0-1,1 1,0 0,1 0,0 0,0 0,-3 0,0 0,1 0,-1 1,1-1,1 0,-1 0,1 1,1-1,-1 1,1-1,1 1,-1 0,1 0,-1 0,1 0,0 1,-1-1,2 1,-1 0,1 0,0 0,2-1,-1 1,2-1,0 1,2-1,-7 0,2 0,1 0,0-1,2 1,0-1,0 1,0-1,1 1,-2-1,-5 1,-2 0,0 0,-1 0,2 0,2 0,2 0,3-1,5 1,-6 0,6-1,3 1,1-1,-4 1,-8-1,-4 0,1 0,4-1,10 0,-3-2,5 0,-7 0,5 0,11 0,17 0,-15 0,0 0,-7 0,-19 0,-5 0,21 0,-1 0,2 0,-16 0,6 0,16 0,6 0,6 0,14-3,12-1,59-12,-18 8,6-2,7 1,-1 1,6-1,3 1,4-1,3-2,-11 1,2-1,3-1,1-1,2 0,1 0,2 1,1 0,-7 2,1 1,1-1,2 1,0 1,2-1,0 0,1 0,0-1,1 0,-1 0,-4 0,2 0,0-1,0 0,2-1,-1 1,1-1,0 1,-1 0,0 0,0 1,-1 0,-1 0,-1 2,1-1,-1 1,0 1,0-1,-1 1,0 0,-1 0,0 1,0-1,-1 0,0 0,7-1,0 0,0-1,0 1,-1 0,-1 0,-1 0,-3 1,-3 1,-2 1,7 0,-2 1,-4 1,-2 1,-3-1,-2 1,7-2,-4 0,-4 1,-5 1,7 1,-13 2,-17-1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39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22735 14551,'56'-1,"0"-1,1 1,2-1,3 1,4 1,2-1,-13 1,2 0,1 0,2 0,-1 0,0 0,0 0,1 0,0 0,-1 0,1 0,-1 0,1 0,0 0,-1 0,0 0,0 0,-3 0,2 0,-2 0,-1 0,0 0,0 0,0 0,-1 0,1 0,-2 0,-1 0,3 0,-2 0,-1 0,0 0,11 0,-1 0,-2 0,-8 0,-1-1,-1 2,-3 1,-1 2,0-2,4-1,1 0,-2 0,15 3,-1 0,-14-3,2-2,-1 1,-3 0,0 0,-2 0,16 0,-3 0,-1 0,-3 0,-16 0,0 0,24 0,3 0,-5 0,3 0,-4 0,5 0,-2 0,-9 0,-1 0,-1 0,2 0,0 0,-3 0,9 0,-4 0,-2 1,-1-2,-4-2,1-1,6 3,1 0,5-6,1 0,-5 6,-3 0,-9-2,-3-1,20 4,-28 0,-9 0,-12 0,0 0,16 0,6 0,8 0,0 0,5 0,3 0,-1 1,3-1,1 0,1-1,6 0,2-2,0 0,0 0,-4 3,0-1,0 1,-3-1,8-2,-3-1,-4 1,2 2,-9 2,4-1,-33 0,-9 0,-2 5,0 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51.2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10535 8488,'57'-1,"0"0,0 1,0-1,0 0,2 0,1 0,1 1,2-1,2 1,2-1,-11 1,1 0,3 0,1 0,0 0,0 0,0 0,-1 0,-1 0,9 0,0 0,-2 0,0 0,0 0,0 0,-1 0,-1 0,1 0,1 0,-2 0,-2 0,-3 0,-4 0,7 0,-4 0,-4 0,-1 0,13 0,-2 0,-10 0,-13 0,-8 0,9 0,-4 0,6 0,9 0,2 0,7 0,5 0,-8 0,4 0,4 0,2 0,0 0,-11 0,1 0,2 0,1-1,0 1,-1 1,0-1,-2 1,0 0,0 0,0 1,-1 0,0-1,-2 1,3 0,-1 0,0 1,-2-1,-1 1,-3-1,10 1,-3 0,-3 1,-5-1,12 3,-6 0,1-6,-6 0,5 0,-13 0,-32-7,-9 1,-30-12,-6-14,-9-9,3 6,-6-4,-4-3,-2-3,8 6,-3-3,-1-1,-3-1,-1-2,-3 0,7 8,-1-1,-3-2,0 0,-2 0,-1 0,1 0,-1 1,1 2,1 0,0 1,0 0,0 0,-1 1,0 1,0-1,-2 2,1-1,2 3,-1 1,-1-1,0 0,-1 1,1 1,0 0,0 2,1 1,2 1,-11-3,1 1,1 2,1 2,0 1,-1 0,-1 1,0 0,-1 2,0 0,0 1,0 1,1 1,3 1,0 2,1 2,2 0,0 1,0 1,0-1,-2-1,0 0,0 0,0 1,2 0,1 2,-12 0,2 2,2 1,2 0,-9-3,4 1,3 3,-7 4,8 2,24-1,3 0,-19 0,25 0,-7 2,-7 3,-15 8,-5 6,5 0,-3 3,-1 1,8-1,-2 1,0 1,2 0,6-1,1 0,2 1,1-1,-7 6,2-1,6-2,-1 1,7 0,11-2,3 1,-11 28,9-9,11 5,9-23,4-2,4-8,17 10,10 3,2 1,8 4,-9-5,4 6,4 4,4 3,1 0,2-1,-2-3,3 0,2 1,2 1,1 0,2 1,1 2,1 0,-10-6,1 0,2 1,0 1,1 0,1 1,0 1,1-1,1 1,1 0,0-1,1 1,-6-5,1 0,1 1,0 0,1 1,1-1,0 1,0-1,1 1,0-1,0-1,0 0,0 0,0-1,1 0,-2-2,2 0,-1 0,2-1,-1 1,1-2,-1 1,1-1,-1 0,0-1,0 0,0 0,-1 0,-1-1,-1 0,7 4,-1-1,-1 1,0 0,0-1,-1-1,0 0,-1-1,1-1,-1-1,-1-1,1-1,4 0,0-1,1-2,-1 0,0-1,-2-1,0-2,-2 0,-2-1,-2-1,9 3,-1-2,-4-1,-1-1,-2-2,-1-2,9 1,-2-3,-3-2,-4 0,0 0,-3-1,-4-5,3-8,-1-7,-8-8,1-7,4-1,1 2,2-2,3-2,1-3,1-2,1-4,2-2,0 0,-1 2,-2 4,-1 0,0 1,1 1,1-2,-3 4,2-1,0-1,0 2,-3 1,-5 2,12-6,-7 3,2 0,5-3,0 1,-9 6,10-2,-17-5,-35 18,-44-8,-24-2,19 6,-4 0,-4 0,-2-1,-3 0,-2 0,-4-1,-2 0,-1-2,8 2,-1-1,-2-2,-1 1,0-1,-2 1,0 0,5 4,-2 0,-1 1,0 0,0 0,-1 0,1 0,1-1,1-1,1 0,-1-1,0 0,1 0,0 1,1 1,0 1,-3 1,0 0,1 2,0 0,1 0,1 1,0 1,-1-2,-1 0,2 1,1 1,1 1,3 2,-10-1,4 3,1 1,0 1,-1-1,-1 1,2 1,3 1,1 1,4 0,3 2,-5 2,6 0,-14 0,21 0,-3 0,-2 0,-2 0,-15 0,-2 0,11 0,4 0,10 0,5 0,-5 0,31 0,54-7,35-6,-33 1,4-2,4-2,6 0,-13 5,4 0,3-1,3 0,2 0,1-1,0 0,0 0,-5 0,2 0,0-1,2 0,0 0,0 0,1 0,-1-1,1 1,-2-1,0 1,0-1,0 1,0-1,0 0,0 0,0 1,0-1,-1 1,1 0,0 0,1 1,0 0,1 0,-1 0,-1 1,-1-1,-2 1,-3 0,-2 0,7-3,-4 0,-2 1,-2 0,-1 0,-1 2,19-3,0 1,-6 2,-10 1,-11 2,-6 1,27-2,-87 8,-34 2,-18 4,2 4,22 3,-3 3,-2 3,-4 2,-1 1,-3 1,-1-1,-1-1,13-6,0 1,-2-1,-2 1,0-1,-2 1,0-1,-2 1,0 1,-1 0,-1 0,-1 1,-1 1,11-2,-2 1,-1 0,-1 0,-1 2,-1-1,0 1,-1 0,0 1,-1-1,1 1,-1 0,0-1,0 1,0-1,1 0,0-1,0 1,1-2,-2 1,0 0,0-1,0 1,0-1,0 0,0 0,0 0,0 0,1 0,-1-1,1 1,0-1,0 0,0 0,0 1,1-2,0 1,-3 1,0 0,0-1,0 1,0 0,0-1,1 0,0 0,0 0,1 0,0-1,0 0,2 0,0 0,0-1,1-1,-8 2,-2 0,1-1,0 0,1 0,1-1,1 0,2-1,2 0,3 0,2-1,4-1,-12 3,4-1,4 0,3-2,2 0,3-1,-22 3,6-3,13 0,-1 0,74-8,13-4,11-4,6-1,-4 1,4 0,3-1,4-1,3 0,-7 1,2 0,3-1,2-1,2 1,1-1,1 0,0 0,-8 2,1-1,1 1,1-1,0-1,2 1,0 0,1 0,1 0,0 1,0-1,-3 2,1 0,1-1,1 1,1 0,0 0,0 0,1 0,-1 1,-1-1,0 1,-1-1,-1 1,0 0,0-1,-2 1,1 0,-1 0,-1 0,1 0,-1 0,0 0,0 1,0 0,0 0,5 0,0 0,1 0,0 0,0 0,-1 1,-2 0,0 0,-3 1,-3-1,-2 2,15-2,-5 2,-2-1,-3 2,-2-1,-1 0,14-1,-1 0,-5 0,-10 1,1 1,-12 0,-6 1,-32-3,-32 2,-32 2,-6 2,12 0,-5 1,-4 1,-4 0,-2-1,14 0,-3-1,-3 0,-1 0,-2 1,0-1,-1 0,0 0,1 0,-2 1,-1-1,0 0,0 1,-1-1,0 0,0 0,0 1,1-1,-2 0,0 0,-1 0,0 0,0 0,2 0,1-1,2 1,3-1,-10-1,3 1,2-2,3 1,2 0,1 0,-11 0,2 0,5 0,10 0,1-2,14 1,17 0,46-7,22-4,-1 1,9-1,7-2,-15 3,4-1,4-1,3-1,2 1,2-1,2 1,-7 2,2 0,1 1,2-1,2 1,1-1,1 1,1-1,1 0,1 0,-10 1,2 1,0-1,1-1,1 1,1 0,1-1,0 1,0 0,1-1,0 1,0 0,1 0,-1 1,-5 0,1 0,1 0,0 0,1 0,0 0,0 0,0 0,0 1,0-1,0 1,-1 0,0 0,0 0,-1 1,-1 0,4 0,-1 1,0 0,1 0,-2 0,1 1,-1 0,-1 0,1 0,-2 0,1 0,-1 0,-1-1,-1 1,10-2,-1-1,1 1,-1-1,-1 0,0 0,-2 1,-2 0,-2 1,-1 0,-4 2,17 0,-3 2,-3 0,-3 1,-4 0,-2-1,6-2,-3 0,-5-1,-8 1,13-1,-28 2,-37 3,-32 0,-15 0,-4-2,-7 4,13 2,-5 3,-5 1,-2 2,-1 0,3 0,-1 0,-1 2,-3 0,-1 1,-3 1,10-2,-3 0,-1 2,-2-1,-2 2,1-1,0 0,0 0,1 0,0 0,1 0,0 0,0 0,0 0,0 0,-1-1,1 1,-1-1,-2-1,-1 1,0-1,-1 0,1 0,0 0,3-1,2 0,3 0,-8 2,4 0,2-1,3 0,0-1,1-1,-2-1,0-1,2-1,4 0,7 0,-15 3,19 0,29-5,38-4,22-2,-3 1,8 1,5-1,3-1,-8-1,3 0,1-1,4 0,1 0,3 0,-9 1,2 0,3 0,1 0,1 0,1-1,-1 1,-1-1,-1-1,5 0,-1-2,0 1,-1-2,1 1,0 0,0-1,1 1,-3 1,1-1,1 1,1-1,-1 1,-1-1,-1 1,-4-1,-2 0,15-3,-3 1,-4-1,-2 0,-1 1,1 0,0 1,-5 0,-6 0,10-2,-17 3,-29 4,-49 6,-21 4,13 3,-5 2,4-2,-7 2,-2 0,1 1,-2 1,1 0,-1 1,1-1,1 0,0-1,1-1,-1 1,-1 0,0 0,1-1,5-1,-14 3,10-2,-4 2,44-10,18-5,34-5,2 1,3-2,-6-2,1 0,21-3,1 1,-24 5,0-1,11-6,-2 0,-13 8,-2 1,22-13,-29 9,-50 0,-22-2,-5 1,-11-1,-8 0,-3-1,14 1,-3-1,-3 0,-2-1,-2 0,-2 0,1 0,12 3,-2-1,-1 0,-1 0,-1 0,0 0,0-1,1 1,0 0,1 0,-4 0,1-1,0 1,0-1,0 1,1-1,0 0,1 0,0 0,-3-1,0 0,-1-1,2 0,0 0,3 1,1 0,4 1,-8-2,3 2,3 0,2 0,-1-1,-9-2,0 0,2 0,3 1,-4 1,3 0,0 2,1 4,1 2,2-1,9-3,3 0,-1 2,-2 4,-1 1,3-1,-2-3,0-1,-3 2,-5-1,0 1,-1 2,-1 1,-3-1,6-1,-3-1,0 0,1 1,3 1,0 1,2 1,2-1,-5 0,3 0,2 0,-7 0,7 0,7 0,22 0,10 0,3 0,-27 0,4 6,-5 3,-19 1,-3 1,5 7,0 1,9-7,-2 0,4 1,1 3,3 1,0-3,5-2,-5 3,25-3,14-11,29 2,22-2,2-7,9-3,7-1,-14 3,7-1,3 0,2-1,0-1,-3 0,-3 0,-1-1,-1-1,2 0,0 0,2 1,-6 2,1 0,2 1,1-1,-1 0,-1 0,-1 0,-3 0,3-2,-3-1,-2 0,0 0,1 0,1 2,7 0,1 2,0 0,1 0,-2 0,-2-1,4-1,-1 0,-1-1,-2 1,-1 0,6 0,-1 0,-2 1,-4 1,0 2,-4 2,-8-1,-8 0,-10 2,-11 3,-49 6,-24 5,15-1,-3 2,-7 2,2-3,-7 2,-5 1,-3 1,-1 0,2 0,4-1,0 1,-1 0,-1 1,-1 0,-2-1,-2 1,10-2,-4 0,-1 0,-1 0,-1 1,0-1,1 0,1 0,3-1,2 0,-7 1,4-1,2 0,0-1,0 0,-1 0,-3 1,-3-1,-4 1,-2 0,-1-1,2 1,2-2,5 0,6-1,-7 1,7-2,3 0,-4 0,1-1,-3 1,-1-1,4-1,6 1,-18 4,13-3,6-2,52-7,30 1,18-2,5-5,8-4,9 0,-18 5,4-1,4 1,3 0,2-2,3-2,-17 1,3-1,1-1,2-1,1 0,0-1,2 0,0 0,1 0,-1 1,-4 1,2 0,1 0,0-1,1 1,1 0,-1-1,-1 1,0 0,-1-1,-2 1,-1 0,6-2,-2 1,-1-1,-1 0,-1 1,0-1,0 1,1-1,2 1,-1 0,3 0,1 0,1 0,0-1,-2 2,-1-1,-5 1,-4 1,-5 1,14-4,-9 3,-3 0,3 0,0 2,3 0,-1 1,-2 0,-8-1,20-4,-15 2,-14 9,-39 0,-40 0,-7 5,-16 4,-5 2,19-2,-4 1,-2 2,-4 0,-1 0,-2 0,8-2,-2 0,-2-1,-2 1,-1-1,0 1,-2 1,0-1,-1 1,5 0,-2 0,-1 0,0 1,-2 0,1 0,-1 0,1 0,0 0,0-1,2 0,-3 1,0-1,0 0,0 0,1 0,0 0,1 0,0-1,1 1,0-1,-2 0,0 0,0 1,0-1,2 0,0-1,3 1,1-1,3-1,-7 2,3-1,1 0,4-1,2 0,3-1,-16 3,6-2,9-3,5-4,21-2,65-3,33-2,-25 2,6 0,2 0,3 1,-1 0,3 0,2 1,1 0,1-2,-4 0,2 0,2-1,-2 0,-1 0,-3 2,10 1,-3 2,-2 0,-1-1,-5-2,0-1,-3 0,-7 2,7 1,-9 2,4-1,-52 8,-5 0,-36 4,-20 4,10 6,-5 6,-9 1,16-11,-5 0,-5 0,-3 1,-1 0,1 1,2 1,0 1,1 1,1 1,-2 0,0 0,-1 0,-3-1,7-3,-3 0,-2 0,-1-1,0 1,1-1,1-1,2-1,3 0,-10 3,3-1,2-1,1-1,2-1,2 0,-1-1,2 0,1-1,4-2,5-1,-21 2,15-4,18-5,81-29,-10 6,8-3,6 0,-1 1,5 0,5 0,3-1,1-1,-11 5,3-1,2-1,1 0,1 0,-1 1,1 0,-3 1,5-1,-2 1,0 1,0-1,0 1,2 1,0-1,0 0,1 1,2 0,1 0,-1 0,-2 1,-1 0,-4 1,2 1,-4 0,-1 1,-1 0,0 0,2 1,3-1,1 1,0 0,0 0,-1 0,-3 0,3-1,-1 0,-2 0,-1 1,-2 0,3 1,-2 1,-3 1,-4 0,18-4,-11 2,-2 3,-70 7,-12 0,-24 0,-12 0,13 3,-4 1,-5 1,8-2,-5 0,-2 0,-1 1,1-1,0 0,1 0,0 0,-2 0,-2-1,3 1,-4 0,0-1,0 0,2 0,3-1,-10 0,2-1,3 0,3-1,-7 1,3 0,8 0,2 0,14 0,24 0,2 0,63 0,-2 0,9 0,-7 0,6 0,4 0,1 0,0 0,4 0,1 0,0 0,0 0,-1 0,0 0,0 0,0 0,2 0,-5 0,2 0,0 0,0 0,-2 0,-4 0,7 0,-4 0,-1 0,-2 0,12 0,-1 0,-8 0,-7 0,-8 0,-4 0,-23 0,-12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8:58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1327 3487,'60'0,"0"0,0 0,0 0,-7 0,1 0,1 0,2 0,2 0,1 0,-4 0,1 0,2 0,1 0,1 0,1 0,1 0,0 0,0 0,2 0,0 0,1 0,1 0,0 0,0 0,0 0,-1 0,0 0,-1 0,1 0,-1 0,1 0,0 0,1 0,1 0,0 0,-5 0,1 0,0 0,2 0,-1 0,1 0,0 0,0 0,-1 0,0 0,-2 0,3 0,-2 0,0 0,0 0,-1 0,1 0,-1 0,1 0,0 0,1 0,-3 0,1 0,1 0,0 0,0 0,0 0,-1 0,0 0,-1 0,-2 0,0 0,8 0,-1 0,-2 0,-1 0,0 0,0 0,0 0,2 0,-2 0,0 0,2 0,0-1,0 1,-1 0,-2 0,-3 1,-2-1,7 1,-5 0,-1 1,-2-1,1 1,3 0,-2-1,2 0,1 1,0-1,-2 1,-1 0,-3 1,2 0,-4 2,-1-1,0 1,3 0,-1 0,1 1,2-1,0 1,1 0,-1-1,0 0,0 0,1 0,0 0,0 0,1 1,-3 1,0 0,1 0,0 1,0-1,-1 0,0-2,5 0,0-1,-1-2,0 1,0 0,0 1,-2 1,1 2,-1-1,0 1,1-1,-1-1,1-1,0 0,0-1,1 0,-1-1,0 1,1 0,0 0,0-1,0 1,0-1,0 1,2-1,1 1,0 0,0 0,-1-1,-1 1,-4-1,-1 0,-1 0,0 0,0 0,0-1,2 0,0 0,0-1,0 0,0 0,-2 1,8 1,-1 1,0 0,-1-1,1 0,1-1,1-1,0-1,0 1,0 0,-1 0,0 0,0 0,1 0,1 0,-2 0,2 0,0 0,1 0,-2 0,-2 0,0 0,-1 0,-2 0,0 0,3 0,-4 0,3 0,1 0,-1 0,-3 0,-5 0,1 0,-5 0,-1 0,-1 0,16 0,-1 0,-3 0,6 0,0 0,-14 0,3 0,0 0,3 0,0 0,5 0,-13 0,2 0,3 0,0 0,0 0,0 0,-1 0,1 0,1 0,1 0,-3 0,3 0,0 0,0 0,-1 0,0 0,4 0,-2 0,0 0,1 0,3 0,2 0,3 0,2 0,-1 0,-1 0,-3 0,-4 0,-3 0,-1 0,1 0,3 0,2 0,3 0,2 0,0 0,-2 0,-2 0,-2 0,-2 0,-1 0,0 0,1 0,2 0,1 0,0 0,-2 0,0 0,5 0,-1 0,-1 0,-3 0,8 0,-3 0,-3 0,-13 0,-2 0,-3 0,6 0,-3 0,-10 0,-2 0,23 0,-24 0,1 0,7-4,3-1,-2 2,3-1,4-1,0-2,3-2,2 0,2 0,-4 1,2 0,2 0,0 0,0-1,3 1,0 0,1 0,0-1,1 0,-8 1,2-1,0 1,0-1,-1 0,-2 1,5 0,-2-1,-1 2,0-1,1 0,-2 0,0 0,0 0,0 1,-2-1,7-1,-1 0,-2 1,-1 0,10 0,-2 2,-2-1,-4 0,-1-1,0 2,1 2,-1 1,0 0,-4-3,0-1,1 2,9 4,1 1,-3-1,-12-1,-3-2,1 2,3 1,1 1,-2 1,8-1,0 0,-4 0,2 0,3 0,5 0,2 0,4 0,-13 0,3 0,2 0,0 0,-2 0,8 0,-1 0,0 0,1 0,-6 0,2 0,1 0,-2 0,-1 0,5 0,-2 0,-1 0,0 0,1 0,-1 0,1 0,-2 0,-2 0,-1 0,-1 0,-2 0,2 0,-3 0,-2 0,14 0,-6 0,5 0,-22 0,-22 0,-8 0,6 0,21 0,2 0,7 0,-2 0,4 0,2 0,9 0,3 0,1 0,-14 0,0 0,1 0,-1 0,0 0,0 0,-1 0,-1 0,14 0,-2 0,1 0,-12 0,0 0,1 0,0 0,0 0,0 0,0 0,1 0,-1 0,1 0,-1 0,0 0,13 0,-2 0,-2 0,-11 0,-2 0,-3 0,5 0,-7 0,11 0,-33 0,-10 0,-3 0,41 0,-4 3,8 2,-1 1,5 2,0 0,7 2,2 1,-2 0,-8 0,-1 0,-3-1,10 4,-8-2,1-4,-31 1,-16-6,-72 13,19-6,-8 0,-6-1,11-3,-5 0,-4-1,-1 0,-1 1,1-1,-2 1,0 1,0 0,-1-1,-1 0,-2-1,1-1,-3-1,-1-1,0 0,0 0,2 0,2 0,1 0,1 0,2 0,1 0,0-1,1 0,-5 0,-1-1,2-1,1 1,4 0,1 0,1 0,4 0,4 0,-13 0,9 0,-4 0,33 0,9 0,0 0,4 0,-42 0,18-4,-6-1,-8 2,-8 0,-1-3,-4-3,-1-2,-2 0,8 3,-2-1,-2 0,1 0,-4-2,-1-1,1 0,0 0,7 3,1 0,0 0,-1 1,-6-1,-2 0,1 1,4 0,-4-2,3-1,-1 2,-3 1,0 1,1-1,9-1,2-1,-1 1,0 5,1 1,-2 0,-3-3,-2-2,0 3,-4 3,-1 2,-4 0,10-2,-4 0,-2-1,2 1,2 1,3 0,2 1,1 0,-3 1,-3-1,-2 0,-2 0,2 0,5 0,-8 0,5 0,-5 0,9 0,-4 0,-2 0,-2 0,-1 0,4 0,-2 0,-2 0,1 0,-1 0,0 0,0 0,-1 0,0 0,0 0,0 0,0 0,-2 0,-1 0,0 0,1 0,3 0,4 0,-3 0,5 0,2 0,2 0,-6 0,3 0,6 0,5 0,5 0,5-1,1 2,-2 2,0 1,-11-4,-4 1,-9 7,-4 0,14-4,-3-1,0 0,1 4,1 0,-3-1,-6-2,-3-2,1 2,-2 2,0 1,3-1,12-5,2-1,0 1,-8 5,0 2,6-2,8-5,1 1,-5 3,-4 3,1-3,-13-4,-2 0,9 4,-3 1,-1 0,2-1,-1-1,1-1,4 1,0 0,-1-1,-8 1,-1 0,0-2,4-1,0-1,1-1,3 1,0 0,2 0,3 0,2 0,3 0,-2 0,4 0,-13 0,-7 0,14 0,-6 0,-1 0,-7 0,-5 0,10 0,-4 0,-3 0,-1 0,1 0,9 0,-2 0,1 0,0 0,0 0,1 0,-7 0,1 0,0 0,0 0,1 0,-1 0,-1 0,1 0,2 0,5 0,-10 0,5 0,-2 0,6 0,-2 0,0 0,2 0,-10 1,2-1,2-1,6-1,2-2,1 2,3 1,1 1,5-1,0-4,5 1,-23 4,39 0,3 0,-23 0,-1-3,-10-3,-5 2,-1 2,-4 2,-3 0,-3-1,15-1,-3 0,-1-1,-1 1,0-1,-2 2,5 0,-3 1,0 0,0 0,0 0,1 1,2-1,-12 0,2 0,1 0,1 0,2 0,-7 0,2 0,2 0,3 0,-9 0,4 0,5 0,0 0,2 0,11 0,-1 0,-1 0,-1 0,0 0,0 0,0-3,0 0,-1 0,-9 3,-1 0,3-2,11-3,2-1,-2 0,-5 2,-3 1,3-1,7 1,1 0,-1-1,-8-2,-2 0,-1 1,-3 0,-3 2,0-2,13 1,-2-2,0 0,1 1,-1 2,1-1,-1 2,1-1,-12-1,1 1,1 0,8 0,1 0,4 0,-4 2,4 0,0-3,5 0,-7 4,6 0,13 0,-3 0,-4 0,-8 0,3 0,-5 0,-4 0,-1-2,-5-1,-2-1,0 1,-3 0,0 0,-1-1,1 1,0 0,-1-1,2 0,2 1,-7-1,3 0,3 2,9 1,2 2,2-1,-14 0,2 0,6 0,0 0,-6 0,1 0,4 0,1 0,11 0,-1 0,-13 0,0 0,13 0,1 0,-11 0,-1 0,6 0,2 0,-17 0,19 0,-1 0,7 0,-7 0,-3 0,-7 0,-1 0,10 0,-1-1,-2 1,-2 1,-1 0,-3 1,-1 1,0 0,1-1,-8 2,1-1,0 0,0 2,0 0,0 1,1 1,2-1,6 0,1 0,2 0,4-1,1-1,3 0,2 0,-11 1,8-2,3-3,15 0,19 0,3 0,2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15.2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1619 11067,'62'-1,"0"-1,-1 1,-1 2,3 2,1 0,-1 1,-5-1,0 0,-1 1,1 1,3 1,0 1,1 1,0 0,3 0,1 2,-1-1,-2 1,-11-1,-3 1,1-1,2 0,13 2,2-1,0-1,-2-1,-11-1,-1-1,-1-1,-2 0,11-1,-2 0,-3-2,12-2,-6 0,-17 0,-5 0,12 0,-11 0,-1 0,-4 0,4 0,3 0,4 0,1 0,4 0,1 0,4 0,1 0,3 0,-7 0,2 0,2 0,2 0,1 0,3 0,1 0,-1 0,-2 0,3 0,-3 1,1-1,5-1,-14 0,5-1,3 1,0-2,0 1,-2 0,-2 0,6 0,-3-1,0 1,-1-1,4 0,-1-1,2-1,2 1,0-1,-3 0,-2 0,-1 1,-2-1,-1 0,-3 1,-2-1,15 0,-3 1,-7-1,0 0,-9 0,-5 5,-24 0,-8 0,-4 0,3 0,5 0,16 0,0 0,7 0,12 0,7-1,2 2,2 4,1 3,4-1,-5-1,5-1,0 1,-3 2,-10 2,-1 1,0 1,-1-1,0 0,0-1,0 1,-3 0,6 2,-2 0,-1 0,-4-3,-1 0,-2-1,6 1,-5-3,19 0,-15-7,-16 0,-7 0,-7 0,-8 0,10 0,18 0,17 0,-21-3,0 1,0 1,0 0,0-1,0-1,5-1,0 1,-4 2,0 0,-1-3,0 1,23 3,-9 0,-8 0,6 0,-13 0,-1 0,-5 0,-4 0,23 0,-3-6,-10 3,-1-2,11-8,-1 1,-20 1,-14 3,-2 1,-5 0,30-3,-12 5,35-9,-29 12,12-9,-17 10,3-3,-15 2,-2-2,-8-8,0 4,0-5,21 5,26-10,16 5,2-2,-15 9,-23 6,-6 0,-15 0,-33 0,-15 0,4 0,-4 0,0 0,0 0,-5 0,-1 0,1 0,0 0,4 1,1-2,-3-6,-2 0,-2 6,1-1,10-5,-1 0,-17 2,-3 1,8-1,-1-1,-10-2,-3-1,19 5,0 1,1 0,-7-5,4 1,3 6,4 1,-4-7,13 7,-3 0,-11 0,3 0,-2 0,2 0,-2 0,2 0,-3 0,1 0,-11 0,-2 0,14 0,-3 0,2 0,-19 0,4 0,15 0,0 0,-13 0,1 0,18 0,1 0,-10 0,-1 0,3 0,0 0,4 0,-1 0,-3 0,-2 0,1 0,0 0,-7 0,0 0,5-1,0 2,0 1,1 1,1-3,2 2,8 3,-1 2,-7-3,-1 1,4 2,-1 1,-16 2,-2-2,3-3,2-1,3 1,3-2,6-2,6-2,3 1,8 4,14 3,-24 11,7-8,-7-2,-17 1,-5-3,14-2,-2-2,-1 0,-8-1,-1-1,1-1,3 1,1 0,-1 0,-3 0,-1 0,1 0,9 0,0 0,1 0,0 1,0 0,2-3,-13-4,3-2,9 4,3-2,-16-10,20 5,-1 1,7 5,-2-1,-13-8,-1 0,6 9,2 0,4-8,0 1,-5 7,0 0,4-6,-1 0,-8 3,0 1,9-1,0 1,-5 0,2-1,-22-5,9 5,12 2,15 2,5 3,8-3,6 4,0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16.6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14462 12277,'-45'7,"8"-4,-4 0,-18-3,-4 0,16 0,-2 0,1 0,1 0,0 0,2 0,-18 0,6 0,-2 0,14 0,34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22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1891 14119,'55'-2,"1"1,-1-1,-5 0,1 1,1 0,1 0,2 1,0 0,2 0,1 0,-5 0,3 0,1 0,-2 0,-2 0,0 0,-3-1,0 1,1 1,10 2,2 2,0 0,-1 2,-8 0,0 1,-1 1,-1 0,9 5,-1 0,-2 1,-6 1,0 0,-4 0,8 1,-1-1,5 1,0 1,-5-2,1 1,-12-4,2-1,0-1,1-3,0-3,-1 2,13 7,1-2,-13-10,2-3,-1 2,-3 1,0 2,0-2,6-1,2-2,0 1,8 0,2 0,-2 0,-8 0,-2 0,2 0,8 0,1 0,0 0,-4 0,0 0,-1 0,1 0,0 0,-1 0,0 0,-1 1,0-2,-4-1,-2-1,1 0,0 0,0-1,0 0,-1-2,1-1,1 1,3 1,2 2,0 0,0 0,0 0,2 1,3 1,1 1,1 1,-13-1,2 0,-1 0,-3 0,0 0,-3 0,2 0,15 0,4 0,-4 0,-16 0,-2 0,2 0,9 0,2 0,0 0,-1 0,0 0,-2 0,-3 0,-1 0,-1 0,-2 0,-2 0,0 0,17 0,-2 0,-7 0,-1 0,-6 0,0 0,6 0,2 0,-1 0,2 0,5 0,2 0,-14 0,2 0,1 0,6-3,0-1,2 0,-9 1,1 0,1 0,0 0,8 0,2 0,0-1,-5 1,-2 0,-4-1,3 1,1 2,4 2,-1-1,-6 0,11 0,-1 0,-3 0,3 0,-1 0,-10 0,-1 0,-1 0,1 0,-1 0,2 0,3 0,1 0,2 0,4 0,1 0,1 0,0 1,1-1,-1-1,-1-1,0-1,0 0,2-1,-1-1,-2 0,-13 1,-2 0,3 1,-1 0,4 0,0 0,-1 0,8-1,0 0,4 1,-12 2,3 1,3 1,-1-2,0-1,-1-3,-2-2,1-1,1 0,3 1,-1 1,4 1,1 1,0-1,-1-1,-2 0,2-2,-2-1,-1 0,0 0,2 0,-6 1,2 1,1 0,-1 0,-1 0,-2 0,2-1,-1 0,-2 0,0 0,-3 1,5-1,-1 2,-2 0,-2-1,6-4,-2 0,-7 2,-5 3,-7 1,8-7,6 2,5 0,-9 1,1-1,19-4,-1 2,-21 7,-2 0,4-4,0 0,-1 3,1 0,4-5,-1 1,-5 5,-1 0,4-2,1 0,-7 3,0 0,11-1,0 0,-8 2,0 1,6 2,1 0,-7 0,1 0,18 0,3 0,-1 0,0 0,-20 0,1 0,0 0,2 0,0 0,-2 0,7-1,-3 2,-5 4,-3 1,4 1,4 15,-3 5,-9-5,6 6,1 0,4 3,1 2,0 1,-6-3,0 1,1 0,-2-2,6 2,0-2,-4 0,11 11,-4-2,-12-13,-2-3,-4 1,-3-2,14 9,-24-20,38-7,-21-7,9-3,2 2,12-2,4 0,0-1,-7 0,9-3,-5-1,5 0,-9 3,6-1,1 1,-4-1,-10 1,5-6,-9 1,-11 4,-4 1,15-6,16-7,-7 6,-22 5,-1-1,9 1,-15-1,-6 2,-4 0,11 4,1-4,13 7,-7-3,-12 5,2 0,-15 0,3 0,-8-10,-1-3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35.8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13670 13753,'61'0,"0"0,-1 0,1 0,-1 0,2 0,0 0,2 0,1 0,3 0,1 0,-10 0,0 0,3 0,0 0,2 0,1 0,0 0,1 0,0 0,-6 0,1 0,0 0,1 0,1 0,0 0,1 0,-1 0,1 0,0 0,0 0,-3 0,-1 0,1 0,0 0,0 0,0 0,1 0,-1 0,2 0,-1 0,1 0,0 0,-1 0,1 0,1 0,0 0,0 0,0 0,1 0,-1 0,1 0,-1 0,1 0,-1 0,0 0,-2 0,1 0,-1 0,0 0,0 0,0 0,0 0,0 0,0 0,1 0,-1 0,1 0,0 0,3 0,0 0,1 0,-1 0,1 0,0 0,0 0,0 0,0 0,0 0,0 0,-1 0,1 0,-2 0,0 0,0 0,0 0,0 0,0 0,-1 0,1 0,0 0,-1 0,1 0,0 0,-1 0,1 0,0 0,0 0,-1 0,1 0,0 0,0 0,0 0,-1 0,1 0,-1 0,0 0,0 0,3 0,1 0,-1 0,1 0,0 0,-1 0,0 0,-1 0,0 0,-1 0,-1 0,-1 0,3 0,-1 0,-1-1,-1 1,0-1,-1 1,0 0,0 0,-1 1,-1 0,4 1,-1 0,0 2,0-1,-1 0,-1 1,-1-1,-2 0,-1-1,11-1,-2 0,-2-1,-1 0,-2 2,-1 1,4 3,-1 2,-2 0,-2 0,-3-2,14-4,-4-3,-6 2,2 4,-9 0,1-5,-20 0,7 7,15-5,-13 5,5 1,-4-6,3-2,1 0,4 3,1 0,2 0,-5-2,2-1,1-1,-2 1,9 0,-1 0,-1 0,-3 0,0 0,-3 0,7 0,-7 0,9 0,-20 0,-23 0,-5 0,-2 0,-4 0,58 0,-18 0,8 0,-7 0,6 0,4 0,2 0,1 0,3 0,2 0,2 0,0 0,-3 0,1 0,1 1,0-1,1 0,-2-1,-2 0,0-1,-1-1,0 1,0 0,-1 0,0 2,1-1,-1 1,-2 0,-2 0,-5-2,16-1,-7-2,-2 2,-5 2,-1 2,-9-1,11 0,-25 0,-22-7,-5-6,-4-21,-8-18,5 19,-5-1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23.2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19207 14207,'58'0,"0"0,1 0,-1 0,2 0,3 0,1 0,2 0,0 0,-5 0,2 0,0 0,1 0,-1 0,-1 0,-3 0,0 0,0 0,-2 0,0 0,-2 0,4 0,-1 0,-1 0,-3 0,-4 0,7 0,-4 0,-4 0,11 0,-4 0,-8 0,-4 0,21 0,-18 0,-19 0,-19-2,-5 1,-4-2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25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1674 15089,'58'0,"1"0,0 0,0 0,-1 0,1 0,0 0,0 0,-1 0,1 0,-1 0,1 0,-1 0,1 0,0 0,0 0,2 0,1 0,-1 0,1 0,0 0,0 0,0 0,0 0,0 0,0 0,1 0,-1 0,0 0,1 0,0 0,0 0,2 0,0 0,1 0,0 0,0 0,0 0,0 0,-1 0,2 0,-1 0,1 0,-1 0,1 0,-1 0,-1 0,0 0,-4 0,0 0,0 0,-1 0,0 0,-1 0,0 0,-1 0,2 0,0 0,-1 0,-1 0,0 0,-1 0,-1 0,5 0,0 0,-1 0,-1 0,-1 0,-1 0,4 0,-1 0,0 0,-2 0,1 0,-1 0,-1 0,0 0,2 0,2 0,2 0,3 0,2 0,0 0,-1 0,-1 0,-5 0,-2 0,-1 0,1 0,1 0,2 0,1 0,2 0,1 0,1 0,-1 0,1 0,-2 0,-3 0,-1 0,1 0,-1 0,0 0,-2 0,-1 0,0 0,-2 0,-1 0,0 0,0 0,0 0,3 0,0-1,0 1,-1-1,-1 2,-2 0,12 3,-4 2,0 0,0 0,0-1,1 1,-1 0,0 2,0 2,0 2,0 1,-3-1,7 2,-2 0,-1 0,-4-3,-1-1,-3 0,4 3,-5 0,-8-5,-4-1,11 8,-16-3,12-6,-22 4,11-9,-15 5,39 2,-24-4,3 1,2 1,4 1,0-1,-1 0,0 0,2 0,7 0,2 0,0 1,-5-1,0 0,1 1,8 0,2-1,-2 1,-12 0,-2 0,1-1,3-2,1 0,-3 0,10 5,-4-1,-9-7,-4 0,16 8,-26-9,-19 0,-4-7,26-14,-5-7,23-11,-6 8,-4-4,-8 12,-3-3,-18 16,-1-2,-8 7,-1-2,1-12,-4 4,5-17,-6 12,0-12,0 13,-4-6,-19 9,-29-7,-12 7,13 7,-3 2,-3 2,0 3,11 1,-1 2,-3-1,-5 0,3 0,-3 0,0 0,8 0,-5 0,-1 0,3 0,-4 0,1 0,-1 0,-8 0,-2 0,5 0,-2 0,5 0,8-3,5 0,-1 2,12-10,17 9,-5-3,15 5,2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43.6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1312 10445,'63'0,"0"0,-1 0,-12 0,2 0,1 0,3 0,1 0,5 0,3 0,1 0,2 0,1 0,0 0,-7 0,1 0,0 0,1 0,1 0,1 0,0 0,-7 0,1 0,2 0,0 0,0 0,0 0,0 0,-2 0,-1 0,8 0,-1 0,-1 0,-1 0,0 0,1 0,0 0,-4 0,1 0,-1 0,1 0,0 0,0 0,-1 0,-1 0,4 0,0 0,0 0,-1 0,-1 0,-1 0,-2 0,-1 0,-1 0,-2 0,0 0,1 0,1 0,8 0,3 0,0 0,0 0,-3 0,-5 0,6 0,-6 0,-1 0,0 0,1 0,1 0,-2 1,-3-2,2-2,-4-1,-4 1,-1 2,-1-1,14-11,2-1,-20 9,1 2,1-2,15-7,2-2,2 1,-14 6,1 1,1 1,1-1,6-2,1-2,2 1,3 1,-12 2,1 1,3 0,0 1,0-1,-1 2,-1-1,-1 1,0 0,1 1,1-1,2 1,0-1,1 1,2 0,1-1,0 1,-1 1,0-1,-2 2,-1-1,0 1,-1 1,1-1,1 0,0 0,2 0,2 0,0 0,0 0,-1 0,0 0,0 0,-5 0,-2 0,0 0,0-1,1 1,1 1,2-1,-3 1,3 0,1 1,2-1,-1 1,0 0,-2 0,-2 0,-3 0,5 0,-4 0,-2 1,0 0,2 0,4 1,-1 0,5 1,1 0,2 1,0 0,-2 0,-2 0,-5-1,8 2,-5-2,-3 1,2 0,4 1,-5 0,4 1,1 1,0-1,1 1,-2-1,-3-2,8 1,-2-1,-1 0,0-1,3 1,-4 1,2 0,2 0,-1 1,-2-2,-3 0,0-2,-4-1,-1-1,1 1,0-1,4 1,1-1,0 1,-2-1,-4-1,-3 0,-3-1,-2 0,1-1,4 1,1-1,-1 1,-2 1,9 4,-1 0,2 0,-6-3,1-2,3 0,2 2,-3 0,3 1,1 1,1-1,1-1,-9-1,1-1,0 0,0 0,1-1,-1 1,-1 0,0 0,0 0,1 0,-1 0,2 0,4 0,2 0,0 0,1 0,-2 0,0 0,-5 0,-1 0,0 0,-1 0,2 0,2 0,0 0,2 0,1 0,0 0,1 0,-2 0,-2 0,1 0,-1 0,-1 0,-1 0,0 0,0 0,-1 0,1 0,-1 0,-1 0,-1 0,-3 0,11 0,-4 0,-2 0,-2 0,0 0,-3 0,-1 0,1 0,-1 0,-3 0,3 0,0 0,1 0,4 0,-3 0,9 0,-1 0,-10 1,1-1,1-1,2-1,1-1,-1-2,-2-1,-1-1,3-1,-6 2,2 1,2-1,-1-2,4-1,1-2,1-1,-1 2,1 1,-1 0,1 1,-1-2,1-1,-1 0,1-1,-2 1,-4 2,0 0,-1 1,-1 1,9-1,-2 1,0 1,0 2,0 1,-2 1,-8 2,-1 0,1 0,7 0,2 0,-1 0,-2 0,0 0,1 0,10 0,2 0,0 0,-14 0,0 0,1 0,0 0,5 2,1 0,1 1,0 2,2 2,1 1,1 2,-1-1,-1 0,1 1,-1 0,0 1,0 2,0 2,0-1,-3 0,7 1,-3-1,1-1,-1-1,0-1,-4-1,1 1,-3-3,-6-2,-5-3,0-3,-14 0,-18 0,-3 0,49 0,-25 0,2 0,13 0,0 0,-12 0,-2 0,4 0,0 0,24 0,-25 0,-1 0,25-4,-30 3,-8-3,-15 1,-2 2,-8-2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50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1487 11602,'62'0,"0"0,0 0,0 0,0 0,0 0,0 0,-5 0,-1 0,2 0,-1 0,2 0,1 0,1 0,2 0,1 0,-4 0,1 0,2 0,1 0,2 0,0 0,0 0,1 0,0 0,0 0,0 0,-1 0,-5 0,1 0,1 0,-1 0,1 0,-1 0,1 0,-1 0,0 0,0 0,-1 0,0 0,-1 0,7 0,-1 0,-1 0,0 0,-1 0,1 0,-1 0,0 0,0 0,-1 0,1 0,-2 0,2 0,-1 0,0 0,1 0,-2 0,0 0,-1 0,-2 0,-1 0,-2 0,12 0,-4 0,-2 0,-1 0,0 0,0 0,3 0,-4 0,1 0,2 0,0 0,-1 0,-2 0,-1 0,-4 0,11 0,-4 0,-2 0,-1 0,1 0,1 0,2 0,-2 0,-2 0,-3 0,13 0,-4 0,-4 0,-8 0,-3 0,0 0,-4 0,0 0,-1 0,19 0,-2 0,-3 0,-2 0,2 0,-5 0,-20 0,0 0,21 0,0 0,12 0,-24 0,-1 0,3 0,11 0,-17 0,6 0,1 0,6 0,2 0,8 0,3 0,2 0,-15 0,2 0,-1 0,0 0,11 0,0 0,-3 0,-8 1,-1-1,-1-1,0-1,-1-1,-2 0,10-2,-2 1,-11 1,1-1,-4 0,4-3,-4 0,-4 7,-2-1,13-10,-26 10,-2-3,2-2,40 5,-18-2,5 0,13 3,1 0,1-4,-3 0,-20 3,-3-1,24-6,-22 8,-6 0,-1 0,-9 0,-11 0,2 0,0 0,16 0,17 0,13 0,2 0,-10 5,-18-3,-15 3,-9-5,-8-2,-1-11,-7-1,-12-9,-14 1,-12 5,-1-2,-10 0,9 8,-5 3,-3-1,-3 0,1-2,-3-1,-1 0,-2 0,-2 1,3 2,-2 1,-2 1,0 0,-1 0,1-1,5 2,-1-1,-1 1,1 0,0 0,2 0,1 1,-9-2,3 1,1 0,-1 1,-1 1,6 0,-2 1,-1 1,1-1,1 1,2 0,-1 0,2-1,1 1,1 0,-2 1,-4 0,0 1,-1 1,0-1,2 0,3 0,0 0,1 0,1 0,2 0,-5 0,2 0,1 0,3 0,-3 0,2 0,6 0,2 0,6 0,0 0,29-4,-1 3,-44-3,14 3,-8 2,-2-1,-13 0,-3 1,-6-2,13-1,-5 0,-1-1,0 0,3 0,-2 0,2 0,1 0,1 0,-2-1,1 0,1 0,2 1,-5-1,3 1,2 1,5 2,1 1,-6-2,5-1,-5-1,-3 0,0-1,2 2,-6 1,1 0,0 1,-3-2,12-1,-3-1,-1-1,0 0,2 0,2 1,-10 0,3 1,2 0,4 0,-3-1,4-1,4 0,-3-1,6 2,-11 4,10 0,-7 0,5 0,-2 0,-5 0,3 0,-3 0,-2 0,0 0,-4 0,-1 0,0 0,3 0,8 0,1 0,2 0,1 0,-12 0,2 0,4 0,-8-1,5 2,9 2,1 1,3 2,2 1,6-1,5 3,-4 7,8-9,19 0,5-3,-4 7,-5-1,-30 11,13-6,-4 1,-13 8,-4 1,-5 2,-2 0,17-9,-1 0,1-1,-10 4,2-2,1-6,1-2,5 1,2-3,-3-5,1-1,4 1,2-1,-27-3,22 0,-2 0,-11 0,-11 0,4 0,2 0,24-4,7 3,25-3,43 4,7 0,12 0,-6 0,8 0,4 0,3 0,-7 0,2-1,3 1,2-1,1 2,2 0,-15 1,2 1,0 0,2 0,0 1,1 0,1 0,0 1,0-1,-1 1,2 0,0 0,1 0,0 1,0 0,-1 0,0 1,0-1,-3 1,1 1,0 0,-2 0,1 1,-2 0,0 0,0 0,0 1,0 0,6 1,0 1,0 0,0 1,-2-1,0 1,-3-1,-2-1,13 3,-4-1,-2 0,-1-1,0 1,0 1,1-1,-2 1,0-2,-3 0,3-1,-3 0,0-2,1 0,-5-3,0 0,1-1,1-1,1 0,-4-1,0 0,1-1,1 0,1-1,1 1,6-1,1 0,1-1,1 0,1-1,1 0,-10-1,3-1,0 0,1-1,1 0,-2 0,0-1,-2 0,0 0,-2 0,-1 0,0-1,0 0,2-2,1 0,1-2,3-1,2-1,0-1,-1 0,-1 0,-3 0,-3 1,10-2,-4 0,-3 0,1-1,3 0,-9 1,3 0,1-1,0 0,0 0,-3 2,-4 0,16-1,-5 1,-1 1,-2 1,-4 0,0 1,-2 1,-5-1,-2 0,-3 1,-6 3,28 4,-42-3,-16 2,-1-1,-31-3,-20 0,4 4,-6 2,-7 0,1-1,-6 0,-5 0,-4-1,-2 1,10 0,-3 1,-3-1,-2 1,-2-1,0-1,-2 0,0-1,11 1,-1-2,-1 1,-1-1,-1-1,0 0,-1 0,0 0,1 0,0 0,0 0,-1 0,1 0,-1 1,1-1,-1-1,0 1,1 0,-1-1,1 0,0-1,1 0,0 0,0-1,0-1,-1 1,1-1,0-1,1 1,2 0,2 0,1 1,3 0,-17-4,2 2,4-1,2 1,2-1,2 1,0-1,2 0,2 0,4 1,6 0,-12-4,12 0,10-3,26 6,8-8,0 4,25-5,36 5,-5 13,12 2,8 0,-20-2,3-1,5-1,2 1,3 0,2 0,-15 3,2 0,2 1,2-1,0 1,2 0,1 1,0-2,0 1,0-1,-5 0,0 0,1 0,1-1,0 1,0-1,1 0,-1 1,1-1,0 1,-1 0,-1 0,6 1,-1-1,1 1,-1 0,1 0,-1 0,0 1,-1-1,0 0,0 0,-2 0,2 0,0 0,-1 0,0 0,0 0,-1 0,-2 0,0 0,-2 0,-1 0,9 0,-1 0,-2 0,-1 0,-2 0,-1 0,-2 0,12 0,-2 0,-2 0,-2 0,-4 0,-2 0,-2-1,-3 1,-3 1,5 4,-4 1,-4-1,5-4,-3 2,0 7,-3 1,4-10,-15 4,-3 1,2-5,9 9,-18-9,-11 3,-5-2,-5 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54.7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1766 3626,'11'-41,"0"0,7-4,6 0,11 0,3 2,-3 3,0 3,-7 10,-1 4,14-6,-15 19,-5 6,-4 4,-3 0,-1 0,0 0,-6 0,1 0,0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56.2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1845 4490,'0'-44,"0"1,0 2,0 0,-1-8,2 0,1 12,3 3,8-14,2 13,12 6,4-2,5-3,4-1,-5-1,-1 13,-5 2,-5 16,-10 1,-2 4,-7 6,-1 4,-4 7,-12 2,4 2,-12-1,3 8,1 6,5 1,-2 23,12-3,-6-16,0 4,2 5,1 1,-1 0,1-1,0 2,1-2,3-9,0-3,0 17,0-17,-3-19,-6-9,1-8,-5-4,5-1,-1-4,0 0,0-4,-7-4,9 6,-4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57.6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1514 5610,'38'1,"1"1,13-12,2-3,4 3,0-2,6-9,-4-1,-18 10,-4 1,-5-3,-4 2,-2 5,-1-8,-8 10,0-4,0 0,-4 0,-5 0,-5 1,3-3,-1 6,10-5,-2 5,-2 0,-3-2,-6 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58.9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1606 6624,'42'-21,"2"-3,-15 5,1-2,-1-7,0-1,-1 7,-1-1,-2-2,-3 2,6 0,-7 8,-4 6,4-11,6 3,-1-4,-5 2,-12 10,-5-3,-11 5,-2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7:59:57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1954 2577,'53'-1,"-1"0,0 0,1 0,2 0,-1 0,3 1,3-1,-6 1,2 0,3 0,1 0,-1 0,-1 0,0 0,-1 0,1 0,-1 0,0 0,-1 0,5 0,-2 0,0 0,1 0,4 0,-7 0,4 0,1 0,1 0,-1 0,-1 0,-4 0,5 0,-3 0,-2 0,2 0,4 0,-3 0,4 0,2 0,1 0,0 0,-1 0,-2 0,3 0,-3 0,1 0,-1 0,1 0,2 0,-10 0,0 0,1 0,1 0,0 0,0 0,1 0,0 0,1 0,1 0,-1 0,1 0,1 0,0 0,0 0,2 0,-3 0,2 0,0 1,0-1,1 0,1 0,-1 0,1 0,0-1,-4 0,-1 0,1-1,0 0,0 0,1-1,0 1,1 0,0 1,1-1,-4 2,0-1,1 1,0 0,0 1,1-1,1 0,0 0,0 0,1-1,1 0,0-1,-3-1,1 0,2-1,0 0,0-1,1 0,0 0,0 0,0-1,0 2,-1-1,-1 1,-1 0,0 2,2-1,-2 2,1 0,-2 1,0 0,0 0,0 0,-1 0,1-1,0 0,0 0,2-2,-3 0,1-1,0 0,1-1,1-1,-1 1,0-1,0 1,-2-1,0 1,-1 0,-2 1,-1 0,8 0,-2 1,-3 0,-1 0,-1 1,2-1,0 1,2-1,4 0,-10 0,2-1,2 1,0-1,2 1,0-1,1 0,1 1,-1-1,0 0,0 0,-1 0,0 1,3-1,0 0,0 0,0 0,-1 1,1-1,-1 0,2 0,-1 0,2 1,0-1,1 1,-8-1,2 1,1 0,1 0,1 0,0 1,0-1,0 0,0 0,-1 0,-1 0,0 0,-2 1,-1-1,-1 0,6 0,-1 0,-1 0,-2 0,0 0,-1 0,-1 0,0 0,0 0,-1 0,0-1,8 1,0-1,1 0,-2 1,0-1,-2 0,-2 0,-1 1,-4-1,7 0,-4 0,-2 0,-1 0,-1 0,0-1,9 0,0 0,-2-1,0 1,-2 0,7 1,-1 1,-2 0,-1-1,-7-1,-1 0,-1-1,2 2,5 2,1 2,0 0,0 0,-5-2,-1-1,0 0,2 1,-6-1,2 1,0 0,-1 0,-1 1,5 0,-2 0,0 1,4-1,3-1,3 0,2 0,0-1,-3 2,-7 0,-2 1,-1 1,2-1,2 0,2 0,4 0,1 0,-1 0,-1 0,-3 0,-5 0,-3 0,-1 0,1 0,3 0,-1 0,2 0,1 0,1 0,-1 0,-1 0,6 0,0 0,-1 0,0 0,2 0,-8 0,1 0,0 0,1 0,1 0,2 0,1 0,4 0,1 0,0 0,0 0,-3 0,-2 0,6 0,-4 0,-1 0,1 0,3 0,-8 0,2 0,2 0,1 0,-1 0,-2 0,-4 0,7 0,-3-1,-2 0,1 2,0 0,-4 2,0 0,0 1,1 1,-2-1,-1 0,2-1,-1-1,-1 1,0 0,0 2,3 3,0 1,1 2,-2-1,-1-1,4-2,-2-1,0-1,0 2,4 3,1 2,-1-1,-1 0,-6-2,-2-1,0 1,0-1,-1 0,1 1,-1-1,0 0,13 2,-1 0,-1-1,-3-2,0-1,-4 0,6 3,0 0,-14-6,2 0,-4 1,-5 3,0 0,19-6,2 0,-7 6,-1 0,2-6,1-1,5 4,1-1,-16-2,0-1,-1-1,18 1,1 0,-15 0,1 0,0 0,-3 0,-1 0,1 0,4 0,0 0,0 0,-4 0,0 0,-1 0,0 0,0 0,-1 0,17 0,-1 0,1 0,0 0,4 0,-1 0,-6 0,-2 0,-3 0,-2 0,-16 0,-4 0,11 0,-33 0,-46 0,-3-7,7 7,-5-1,-9-6,-2-2,4 0,-5 0,0 3,-7 1,-3-1,3-1,-7-2,2-2,-8 1,14 5,-6-1,-3 1,-1 0,0 1,2 0,7 1,0 1,2-1,-2 1,-1 0,-2-1,-3-1,-3 0,-1-1,-1 0,-1 1,1 0,0 1,9 1,-1 1,1 1,0 0,-1 0,1 0,-1 0,-1-1,-1 0,-1-1,0 0,0 0,-1-1,0 1,0 1,-1 0,4 0,-1 1,-1-1,1 1,-1 1,0-1,0 0,0 0,0 1,0-1,0 0,0 0,-1 0,1 0,0 0,-1 0,1 0,-1 0,-3 0,1 0,-2 0,1 0,-1 0,1 0,1 0,0 0,2 0,-1 0,1 0,1 0,0 0,1 1,0-1,0-1,0 1,-7-1,0-1,-1 1,2-1,0 0,3-1,3 1,-6-2,3-1,2 0,2 0,2 0,-1 1,2 0,3 0,4-2,1-3,4-2,6 4,-11 5,4-16,26 15,-18-11,-3 13,-10 1,-1-3,-7-3,-3 0,5 1,-3-1,-1-1,1 1,-4 0,0-1,0 1,3-1,-8-1,3 0,6 1,0-1,7 2,18 5,3 0,-17-4,6 4,-10 1,-5 1,4-1,-4 0,-4 0,-1 0,-1 0,6 0,-1-1,-2 1,0 0,-1 0,0 1,4 0,-3 0,0 0,0 1,1 0,2 0,4 0,-5 1,4-1,1 1,2 0,1 1,-3 1,1 1,2 0,4 1,1 1,3 0,0 0,-6 2,0 0,0 1,-2 0,-1 0,0 0,-6 2,0 1,1-1,3-2,1-1,3 0,-9 4,5-2,16-6,5-1,-9 2,35-5,31 11,29 7,-7-8,5 0,2 2,0-2,-3-2,1 0,12 6,2 3,-16-1,2 2,3 0,1-4,3 1,2-1,1 3,-8-1,2 2,0 1,1-1,1-1,-5-4,2-1,0 0,1 0,0-1,-1 1,9 2,0 0,-1 0,1-1,0 0,2 0,0-2,0 1,0-2,-1 1,-1-2,0 0,0-1,-1 0,-2-1,-4 0,-1-1,0-1,-1 1,0-1,13 3,0-1,-2 0,-1-1,-10-2,-1 0,-2 0,0-2,13 1,-1-1,-1 0,0 0,0-1,-1 0,-3-2,-2-2,3 1,-5 0,3 0,0 0,-1 0,-2 0,0 0,-1 0,0 0,0 0,0 0,0 0,1 0,4 0,2 0,-1 0,1 0,-1 0,0 0,0 0,1 0,-6 0,0 0,1 1,0-2,0 1,3-1,0-1,1 0,-2-1,-1 1,4-1,-1 0,-2 0,0-1,-3 0,0-2,-2 1,-4-1,0 0,-4-1,-3 1,11-2,-6 0,-1-4,-13 1,-22 2,-2-3,-8-2,0-3,0-1,-15-2,-10 3,-37-1,24 8,-6 0,-6 1,3 3,-5 0,-3 2,-4 0,-3-1,10 0,-3 0,-3-1,-1 1,-2 0,-1-1,-1 1,-1 0,7 2,-1-1,-1 1,-1-1,-1 1,-1 0,-1 0,0-1,-2 1,1 0,-2 0,7 0,-2 0,0 0,-1-1,-1 1,-1 0,0 0,0 0,0 0,0 0,0 0,0 0,0-1,2 1,-5 0,0 0,0-1,0 1,0 0,0 0,1-1,-1 1,2 0,-1 0,1-1,1 1,1 0,-5 0,0 0,1-1,0 1,1 0,0 0,1 0,1-1,1 1,1 0,1 0,-3-1,0 1,0-1,1 1,2-1,2 1,2-1,2 1,5 1,-22-2,6 1,5 0,2 0,-5-1,3 0,9 2,13 2,10 0,7 0,52 0,20 0,-14 0,7 0,5 0,10-1,8 1,2 0,1 1,-13 1,2 0,1 1,2 0,1 0,3 0,3-1,-11-1,3-1,2 1,1-1,2-1,1 1,0 0,2 0,0 1,0 0,1 0,-9 1,1 0,1 0,1 1,0 0,0 0,1 0,0 0,1 0,-1 1,1-1,0 0,0-1,0 1,-2-1,1 0,1-1,0 1,0 0,0-1,1 1,-1-1,0 1,0-1,-1 1,0-1,-1 1,-1-1,-1 1,6 0,-2 0,0 0,-1 0,-1 0,0 0,-1 0,1 0,-1 0,1 0,-1 1,1 0,1-1,1 2,0-1,1 1,-1-1,1 1,-2-1,0 1,-2 0,-1-1,-3 0,-2 0,14 0,-3-1,-4 0,-1 0,0 1,0-1,1 2,-4-1,1 1,1 1,0 0,-1-1,-2 1,-2 0,-3-1,10 2,-4 0,-2 0,-3-1,0 0,0-1,-1-1,-3 0,-2 1,4 3,-3 2,1-2,11-2,2-1,0 2,-14 1,0 2,1 1,1-2,5-1,2-1,0-1,-2 2,-3 1,-2 1,0-1,0-1,12-2,1-2,-2 0,-4 3,-1 1,1-1,3-5,2-2,-2 3,-8 3,-1 2,0-2,-3-4,-1-1,-3 1,8 3,-5 0,14-4,-28 0,-13 0,12 0,19 0,3 0,-15 0,-1 0,12 0,-5 0,0 0,-1 0,7 0,0 0,-11-4,19-4,-2-10,-22 8,0-1,23-10,-24 5,-7 5,-16 3,-7 0,-2-2,-3 3,0-4,0 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04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5375 3420,'58'0,"1"0,-1 0,0 0,-5 4,2 3,2 0,2 1,1 1,0 0,2 0,1 0,2 1,1 0,1 1,1 1,0-1,-7 0,0 0,2 1,1-1,0 2,0-1,-1 1,-2-1,-1 1,7 2,-1 1,-2 0,-1 0,1 0,0-1,1-1,-6-2,2-1,1-1,-1 1,0-1,-1-1,-3 1,-2 0,11 4,-4 0,-2-1,-1 0,3-3,-6-2,0-2,1-1,-1-1,1 1,-2-1,8 2,0-1,-1 0,-2-1,-2-1,0-2,-2-1,-1 0,-1-1,-1 1,1 0,-3 0,-4 0,12 0,-2 0,-11 0,3 0,-2 0,13 0,3 0,-12 0,4 0,3 0,-2 0,-2 0,0 0,0 0,1 0,6 0,0 1,3-1,3-1,-8 0,4-2,2 0,1 0,-1 0,-2 0,-5 0,-1 0,-1 1,0-1,2 0,3 0,2 0,2 1,3-1,0 0,0 1,-1-1,-1-1,-6 1,-1-1,-1 0,0 0,1 0,-1 1,1-1,3 2,0-1,0 1,1 0,0 0,-1 0,1-1,0-1,0 0,0 0,0-1,0 0,1 1,0-1,-6 1,1 1,1-1,-1 1,1-1,-2 1,0-1,-2-1,11-1,-2 0,-2-1,0 0,1 0,0 1,-6 1,0 1,1 0,0 0,-1 0,-3 0,-2-1,4-2,-3 0,-2 0,-1 0,1 0,13-1,1 0,-2 0,-5 1,-5 2,-4 1,-3-1,10-8,-6 2,13 3,-30 2,1-3,0-2,2 1,16 0,4 1,5-8,3 0,-15 7,2 0,-1 1,14-6,-4 1,-11 1,-6 2,9-2,-32 3,-12-2,-5 3,-19-5,0 10,-24-2,2 6,-1 1,-5-2,-6-3,-5 0,5 3,-3 0,-3 1,6-2,-3-1,-1 1,-1 0,2 1,-2 1,-1 1,-2-1,0 0,2 0,-1 0,-2 0,1 0,-1 0,0 0,0 0,1 0,-1 0,0 0,0 0,-1 0,-4 0,0 0,-2 0,1 0,1 0,3 0,-3 0,3 0,1 0,-1 0,1 0,-4 0,0 0,0 0,2 0,1 0,-5 0,3 0,1 0,-1 0,1 0,0 0,0 0,0 0,0 0,0-1,0 1,-1 1,9 1,-1 0,0 1,0 0,1-1,-11-1,0-1,1 0,-1 1,-3 2,-1 0,1 1,6-2,4-1,6-2,-1 1,0 0,-1 0,8 0,-22 0,12 0,23 0,18-3,5-2,6-7,3-2,0-3,0 4,15 4,31 6,-13 2,4 2,10-2,1 2,0 4,1 4,-2-3,2 1,-2 2,1 4,2 1,2-4,8 2,3-1,-1-1,-1 1,0-2,1 1,6 1,-14-3,3 0,2 0,2 1,1-1,0 1,0-1,-4 0,1 0,1 0,-1-1,1 1,0 0,0 0,-1 0,7 0,0 1,-1 0,1 0,-1-1,1 1,-1 0,1 0,1 0,0 0,-1 0,0 0,-2-1,-2 0,-1 0,-1-1,-1 0,-2 0,0 0,0 0,8 1,-1 0,0 0,-2 0,1-1,-6-2,0 1,-1-2,0 1,0-1,2-1,0 0,0-1,0 0,1 0,0 0,0 1,1-1,0 0,0-1,2 0,1-1,0 0,0-1,0 1,-2 0,0 0,-1 0,2 0,1 0,-4 0,3 0,0 0,0 0,0 0,-1 0,-3 0,-2 1,0-1,1 0,0 0,2-1,-1 0,1 0,2-1,0 1,-1-1,-1 0,-4 0,4-1,-3 0,-2 1,1-2,3 0,2-2,2 1,2-2,0 0,-2 0,-3-1,-4 1,-3-1,-1-1,1 1,2-1,0 1,3 0,2-1,-1 0,-2 1,-2-1,9-3,-2 1,-2-1,-3 1,5 0,-3 0,-5 0,9-6,-10 3,-7 4,-17-1,-16 7,34-6,16-1,-11 3,5 2,8-2,-15 1,5-1,5 0,2 0,0-1,-1 1,-3 1,-1 1,-1 0,-2 0,1 1,2 0,2 0,4-1,4 1,3 0,-1 1,-1-1,-3 0,-6 1,10-3,-6 1,-2 0,0 1,-2 4,1 1,-3 0,-6-1,6-4,-6 0,-4 4,-3 2,21-1,-17 0,4 0,8 0,2 0,-5 0,2 0,-13 0,1 0,-1 0,12-1,-3 2,-10 1,-1 1,2 1,-1 1,-6 1,-1 2,10-1,0 2,-4 1,-2 1,-4-3,-2-1,18 7,-20-4,-13-9,13 3,18-4,-9-1,5 2,7 2,2 1,-5-4,-2 1,-8 3,-4-1,7-3,-23 0,-10 0,47 0,-16 0,3 0,17 0,2 0,1 0,-3 0,-20 0,-4 0,12 0,-30-4,-12 3,20-3,13-1,22 3,-8-3,-4 1,-29 3,18-3,2 4,11 0,-7 0,-15 0,-17 0,0 0,24 0,-3 0,17 0,-18 0,-14 0,-8 0,-38-11,6 3,-40-12,16 7,-18-2,0 1,20 5,-1 0,6 5,-2-1,-14-3,-2 1,11 5,-2 2,-4-2,-5-1,3 1,-10-2,2 1,-4 2,3 0,17-2,7-1,-1-1,0 3,-15-3,-14 5,27 0,0 0,4 0,0 0,0 0,-4 0,-17 0,-10 0,-1 0,16 0,0 0,-2 0,-8 0,10 0,-6 0,-5 0,-1 0,-2 0,1 0,2 0,4 0,-3 0,3 0,1 0,1 0,-2 0,-2 0,-2 0,-3-1,-2 1,0 0,2 0,4 0,6 1,-3 0,5 1,3 0,2 0,-5-2,3-1,4 3,5 5,-1 2,-4-2,-8-1,-2 2,1-1,6 0,2 0,-2 1,-2 0,-2 0,-4 0,0 1,0-1,4 0,1 0,2-1,1 0,1 0,-15 1,1 1,3-2,9-1,1-2,2 0,0 0,1 0,6-2,-23-2,27 0,-5 0,-13 0,-6 0,4 0,-4 0,2 0,-7 0,13 0,-7 0,-4 0,1 0,2 0,5 0,-3 0,4 0,3 0,1 0,-9 0,2 0,7 0,8 0,6 0,1 0,-15 0,-9 0,3 0,-7 0,16 0,-6 0,-3 0,0 0,2 0,-3 0,1 0,1 0,0 0,-1 0,0 0,2 0,3 0,-1 0,3 0,7 0,7 0,1 0,-18 0,-9 0,11 0,-6 0,-5 0,-4 0,13 0,-3 0,-3 0,-2 0,-2 0,-2 0,-1 0,8 0,-3 0,-1 0,-1 0,-2 0,0 0,-1 0,0 0,0 0,0 0,4 0,-1 0,-1 0,0 0,0 0,0 0,0 0,-1 0,1 0,0 0,0 0,0 0,0 0,-1 0,0 0,0 0,1 0,0 0,0 0,2 0,0 0,2 0,-5 0,1 0,1 0,1 0,0 0,2 0,0 0,0 0,1 0,-11 0,1 0,0 0,1 0,2 0,3 0,3 0,0 0,3 0,3 0,2 0,0 0,-4 0,0 0,4 0,7 0,-2 0,9 0,1 0,25 0,-10 0,-17 0,-14 0,-2 0,-1 0,-2 0,-6 0,7 0,-5 0,-2 0,0 0,3 0,-7 0,3 0,0 0,2 0,6 0,0 0,3 0,4 0,-20 0,11 0,22 0,7 0,10 0,-27 0,-1 0,-12 0,-5 0,4 0,-5 0,-1 0,0 0,14 0,0 0,-1 0,-2 0,-4 0,7 0,-5 0,-3 0,-2 0,1 0,1 0,4 0,4 0,-16 0,8 0,-1 0,-8 0,14 0,-6 0,-4 0,-1 0,-1 0,1 0,2 0,5 0,0 0,3 1,2-1,1 0,-2 0,-1-1,-6 0,-3 0,0-1,0 0,1 0,2-1,5-1,2 1,0-1,1-1,0 0,1 0,-6-2,1 0,1-1,0-1,0 1,0-2,0 0,0 0,0-1,3 2,-6-1,2 1,2 0,0 0,-11-5,2-1,5 4,-3 3,8 2,19-3,6 2,3 7,26 0,33 8,16 7,10-2,11 3,-14 2,3 3,4 0,-11-5,3-1,3 0,1 1,1 1,1 0,1 2,2-1,1 2,0-2,-2 1,-2-2,0 0,0 0,-1-1,1 0,1 0,4-1,1 0,1 0,-1 0,-2-2,-4 1,-3-1,-3-1,-1 1,-2-2,-1 0,5 1,-3-1,-1-1,-3-1,20 2,-8 0,-21 0,-4-3,24-6,-18 0,2 1,15-2,5-2,-6 1,3 0,2 0,-10 0,2 0,0 0,-1 0,14 3,-1 0,-3 0,-9-3,-3 1,-4 0,7 3,-8 0,1-4,-18 0,-16 0,-7-6,-2-4,-14 1,-34-13,-2 14,-12 3,12-2,-5-1,-5 0,0-1,0 2,-2-1,-3 1,-1-2,-1 1,9 0,-2-1,-2 0,0 0,-1 0,2-1,1 0,-4-1,1 0,1-1,1 0,-1 0,2 0,-10-2,-1 0,2 0,3 0,4 1,-8-3,5 0,6 2,-3-1,8 4,-1 1,36 0,16 6,23-6,29 6,1-2,-10 6,3 0,-4 0,2 0,0 0,4 0,0 0,17 0,1 0,-19 0,1 0,-4 0,-1 0,-5 0,15 0,-4 0,-33 0,16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1:38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13908 15217,'62'0,"0"0,0 0,0 0,0 0,0 0,0 0,0 0,-2 0,0 0,1 0,2 0,2 0,5 0,-14 0,4 0,1 0,2 0,2 0,1 0,1 0,-1 0,1 0,0 0,-1 0,-2 0,-1 0,1 0,-1 0,0 0,0 0,0 0,0 0,0 0,1 0,-1 0,0 0,1 0,0 0,1 0,0 0,0 0,0 0,0 0,0 0,0 0,-1 0,1 0,-1 0,0 0,3 0,1 0,-1 0,1 0,-1 0,0 0,-1 0,0 0,0 0,-1 0,-1 0,1 0,-1 0,-1 0,0 0,-1 0,0 0,0 0,-1 0,0 0,0 0,2 0,-1 0,0 0,-1 0,0 0,0 0,0 0,1 0,0 0,2 0,1 0,-1 0,1 0,0 0,0 0,1 0,-1 0,1 0,-3 0,0 0,0 0,1 0,0 0,0 0,-1 0,0 0,-2 0,0 0,6 0,-2 0,0 0,-1 0,-1 0,1 0,0 0,0 0,2 0,1 0,0 0,0 0,-1 0,0 0,-2 0,-2 0,8 0,-3 0,-1 0,-2 0,0 0,0 0,-3 0,-1 0,-1 0,0 0,0 0,1 0,0 0,1 0,0 0,-1 0,0 0,0 0,7 0,-1 0,0 0,-1 0,0 0,-5-2,-2-1,0 1,2-1,1 1,0 1,1 1,1 0,1 0,1 0,-2-2,3-1,-1-1,1-1,0 0,-1 0,0 1,-5 1,-1 1,-1 0,1 0,0 0,0-1,4-1,2 0,0-1,-1 0,-2 0,-5 0,7-1,-4 0,-2 0,-2 1,12-1,-3 2,-6-1,-1 0,-9 0,-6 5,-18 0,-12 0,3 0,18 0,7 0,-3 0,4 0,9 0,8 0,0 0,-2 0,2 0,1 0,-9 0,1 0,1 0,0 0,0 0,0 0,0 0,-3 0,7 0,-3 0,-2 0,15 0,-8 0,6 0,-21 0,-23 0,-9 0,-5 0,-8-28,-15-13,6 3,-7 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34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1793 2973,'56'0,"-1"0,1 0,-1 0,-3 0,1 0,1 0,1 0,1 0,6 0,2 0,1 0,2 0,1 0,-12 0,1 0,1 0,1 0,0 0,1 0,0 0,2 0,1 0,0 0,0 0,1 0,1 0,1 0,-2 0,0 0,2 0,0 0,0 0,2 0,-1 0,1 0,-4 0,1 0,0 0,0 0,1 0,0 0,0 0,0 0,0 0,0 0,0 0,0 0,1 0,-1 0,0 0,1 0,-1 0,1 0,-6 0,1 0,-1 0,1 0,-1 0,1 0,0 0,0 0,0 0,1 0,1 0,1 0,0 0,0 0,0 0,0 0,1 0,-1 0,0 0,0 0,-2 0,0 0,0 1,-1-1,1 1,0-1,0 0,1 0,0-1,1 0,-2-1,1 0,1-1,0 0,1 0,0 0,0-1,0 1,-1-1,1 0,-2 1,0-1,-1 1,0 0,-1 0,1-1,-1 0,1 1,0-1,0-1,0 1,0-1,3-1,0 0,1-1,0 0,0 0,0-1,-1 1,0-1,-1 1,0 0,-3 1,5-2,-2 2,-1-1,-1 0,0 0,-1 1,2-1,0 1,2 0,-5 0,1 1,0-1,2 1,0 0,-1 0,1-1,0 2,-2-1,0 0,-1 1,5-1,-1 0,-1 1,0 0,-1 0,0 0,1 0,0 0,2-1,-7 1,1-1,1 0,0 1,0-1,0 0,1-1,-1 1,-1 0,0 0,-1 0,7 0,0-1,-1 1,0 0,-1 0,0-1,0 0,1 0,-1 0,0-1,2-1,0 0,-1-1,0 1,0 0,-3 0,-1 1,-2 0,8 0,-3 1,-2 1,-1-1,1 1,2 0,-3 0,2 0,1 0,0 0,-1 1,-4 0,-3 1,12 2,-5 1,-2 1,1-1,1 0,0 0,-1 0,-3 0,7 0,-4 0,0 0,-5 0,-1 0,0 0,-5 0,0 0,-1 0,-3 0,0 0,-1 0,4 0,1 0,-2 0,14 0,1 0,-14 0,1 0,-3 0,5 0,0 0,-6 0,3 0,-2 0,11 0,0 0,-9 0,2 0,-1 0,0 0,0 0,0 0,4 3,1 1,2-1,-7 0,3-1,0 1,1 0,8 2,1 1,1 0,0 0,0-1,-1 1,2-1,3 1,-11-1,2-1,2 1,1 0,-2 0,-2 0,0 0,-1 0,-2 1,2-1,1 1,1 1,2 0,1 0,0 1,-1-1,-3-1,-2 0,-2-1,-1 0,-1 1,1-1,13 4,1 0,-2 0,-4 0,1 1,-4 0,-1-2,1-3,-1-2,-6 3,-5 6,-4-2,5-8,-2-2,4 7,-10-7,1 0,-5 3,2 1,14-3,3 0,6 2,1 1,-16-4,0 0,2 0,13 0,4 0,-3 0,-7 0,-1 1,2-2,-3-3,3-1,0-1,0 1,-2 1,-1 1,1 0,1-2,5-5,2-2,1 0,1 1,-11 5,0 1,1 0,0 0,0-1,0 0,-1-1,1-1,0 1,-1 1,1 0,-1 0,1 1,-1 0,2 1,2 1,0 0,1 1,0 0,-1-1,-2 1,0-1,-1 0,0 1,1 1,3 0,1 1,-1 0,-1 1,-4-1,10 0,-4 0,1 0,4 0,1 0,1 0,-14 0,0 0,1 0,1 0,6 0,0 0,2 0,4 0,-6 0,3-1,3 1,0 0,-1 0,-4 1,-1 0,-4 1,-1 0,1 0,3 1,-3-1,4-1,0 1,0 0,-2 1,-3 1,7 3,-5 1,0 1,2 0,6-1,2 1,0 0,-3 1,-6 1,-1 1,-1-1,-1 0,10 1,0-1,-2 0,-4 0,-1 0,-3-3,4-2,-5-1,-9 0,-5-2,13-3,-20 0,1 0,23 0,4 0,-5 0,-6 0,11 0,3 0,-18 0,-14 0,-15 0,-56 6,-8-5,-7 2,-7 0,6-3,-1 0,-5 0,-1 0,4 0,-8 0,17 0,-8-1,-6 1,-1 0,-1 0,4 1,5 0,2 1,0 0,0 0,-4 1,-2 0,4-1,-3 1,-4 0,0 0,-2 1,1-1,1 1,2 0,4 1,-11 1,2 0,3 1,1 0,1 1,1-1,-2 1,0 1,2-1,3 1,5-1,-6 0,6 0,7-1,7-2,8-1,2-4,-16 3,-14 3,0-1,-5-3,-6 0,14 1,-9 2,-3 1,0 0,5-2,2 0,2 0,2-1,0 0,-1 1,-1-1,3 0,2 0,-1 2,3-1,7-1,8-3,5 0,-5 0,-3 0,-4 2,-13 2,-5 0,1-1,0-2,1 0,-3-1,-5 1,8 1,-5 0,-3 0,-2 0,0 0,3 0,3-1,-7 0,2-1,3 0,0-1,1 1,3 0,-1 0,1 0,4 0,5 0,-6 0,6 0,7 0,-20 0,9 0,-11 0,9 0,-7 0,-4 0,-2 0,17 0,-1 0,-1 0,-2 0,-1 0,-3 0,2 0,-3 0,-2 0,-2 0,1 0,-1 0,3 0,2 0,1 0,3 0,0 0,1 0,0 0,0 0,0 0,-2 0,-1 0,1 0,-1 0,1 0,1 0,0 0,-4 0,1 1,1-1,0 0,0 0,1-1,-8-1,1-1,1-1,-1 1,-1 1,7 1,-1 0,-1 1,1 0,0 0,1-2,3-1,2-1,-1-1,1 0,0 1,0 0,-1 1,0 1,0 0,0 0,1 0,0-1,-9-1,0-1,1 0,0 0,2 0,5 0,1 0,1-1,0 1,0 1,-13 0,0 1,1 0,2-1,6-1,3 0,-1 0,-1 0,-4 1,-2 1,1 1,4-2,1 1,5-1,-3-1,2 0,-2-1,0 1,6 1,-14 2,3 1,9-2,-3-1,3 1,5 3,1 0,-1 0,-4 0,-2 0,1 0,-1 0,-1 0,-2 0,1 0,-2 0,-2 0,1 0,4 0,0 0,0 0,-2 0,-9 1,-3 0,0-1,1-2,8-1,1-2,0-1,-1 0,-3 1,-1 0,1-1,1-3,2-2,2-2,0-2,0-1,2-1,1-2,0 0,-2-2,3 0,-2-2,0-1,1 1,1 2,-4 0,1 2,1 0,2-1,-6-6,2-1,6 8,4 12,0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0:36.5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757 3902,'38'0,"-1"0,3 0,1 0,2 0,2 0,-1 0,1 0,9 0,0 0,-6 0,1 0,12 0,2 0,-5 0,2 0,-11 0,3 0,-1 0,1 0,0 0,0 0,5 0,1 0,0 0,0 0,0 0,-1 0,0 0,0 0,-2 0,-7 0,-1 0,-2 0,19 0,-4 0,-18 0,-4 0,23 0,-39 0,-2 0,-4 0,6 0,14 0,17 0,-19-1,4 2,15 2,4 2,-1 3,2 2,-13-4,1 0,-1 1,11 5,-1 0,-1-4,-1 0,-10 3,-2-1,1-5,-2 0,-3 5,-2 0,27-3,-10 5,-18-5,-13-3,-4 0,4-3,-2 3,13-4,-12 0,4 0,-10 0,-6-3,-37-24,-12-2,6 7,-3 1,7 6,1 0,-28-13,11 18,8-5,-3 0,-1 8,-4 2,-10-4,-7-1,-3 1,9 3,-1 1,-4-1,-3 0,6 0,-3-1,-3-1,-1 1,-2 0,1 0,5 2,0 0,-1 1,-1 0,0-1,-1 0,-1 0,3-2,-2 0,0-1,-1-1,0 1,0 0,2 0,2 0,-2 2,2 0,1 0,1 0,0 0,0-1,0-1,1 0,-1-1,0-1,1 0,1 0,3 0,2-1,-2 0,1-1,3 0,3 0,0-1,-17-5,4-1,6 0,-1-4,15-2,17-18,16 15,24-6,22 15,8 8,-12 6,7 1,9 3,7 2,7-1,-6-2,6-1,4 0,3-1,3 0,-18 2,3 0,1-1,2 1,2 0,1-1,1 1,1-1,1 0,-7 0,2 0,1 0,2 0,0-1,1 0,0 1,1-1,-1 1,-1-1,0 1,-1 0,1 1,0-1,-1 1,0 0,0 0,-1 0,1 0,-1 0,1 1,1-1,-1 0,-1 0,0 0,1 0,1 0,0 1,-1-1,0 0,0 0,-3 1,-1 0,-1-1,-4 2,16-1,-4 1,-2 0,-2 0,-1 0,-1 1,0-1,6 0,0 0,0 0,-3 0,-4 0,-4 0,15 0,-8 0,-6 0,2 0,-11 0,-4 0,-34 0,-10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33.0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1787 2513,'51'-1,"0"0,-1-1,7 1,3 1,4-1,3 0,-8 1,3 0,2 0,2 0,0 0,0 0,-8 0,0 0,0 0,0 0,2 0,2 0,2 0,-2 0,1 0,3 0,1 0,1 0,0 0,1 0,-1 0,1 0,-6 0,0 0,1 0,0 0,0 0,0 0,1 0,0 0,2 0,0 0,-5 0,0 0,2 0,0 0,0 0,1 0,0 0,0 0,1 0,-1 0,1 0,-1 0,1 0,1 0,0 0,1 0,-1 0,1 0,-1 0,0 0,0 0,-1 0,-1 0,-1 0,4 1,0-1,-1 1,-1-1,0 1,-1-1,0 0,0 0,1-1,-1-1,0 0,0-1,0-1,1-1,-1 1,-1-1,0 0,0 1,-2 1,-1 0,4 1,0 1,-2 0,0 1,-1-1,-1 0,0 0,-1-2,4-1,0-2,-1 0,-1-1,-1 1,-1 0,-1 3,1 1,-1 1,-1 2,-1 0,-2-1,-3 1,9-1,-3 0,-2 0,-2 0,9 0,-4 0,-1 0,-10 0,-1 0,-3 0,6 0,-3 0,0-1,-2 2,-7 2,-1 1,4-1,-1 2,21 11,-3-7,-21 3,1-7,3 0,-3 6,3 1,6-5,6-1,0 2,-1 3,0 2,4-1,-2-4,4-2,2 0,-2 0,0 2,0 1,1 0,1-2,-7-2,2-2,1 0,-1 0,0-1,-1 1,0 0,0-1,0 0,-1 0,10-1,0-1,-1-1,-1 1,-3 0,0 0,-1 0,-2 0,10 0,-2 0,-2 0,-7 0,-2 0,-2 0,15 0,-6 0,-17 0,-4 0,23 0,-39 0,5 0,-9 0,28 0,15 0,-15 0,5 0,-7 0,4 0,-1 0,1 0,-1 0,2 0,12 0,1 0,0 0,-4 0,-1 0,1 0,4-1,2 1,-1 1,-12 1,0 1,1 0,0-1,0-1,0-1,0 0,1 1,3 4,0 0,1 1,-1-2,-3-2,-1-2,0 0,0 1,3 1,1 1,0 0,-2-1,12-1,-2-2,0 1,0 0,0 0,-3 0,-15 0,-2 0,1 0,3 0,0 0,0 0,-3 0,-1 0,2 0,5-2,1-1,2-1,-6 0,3-1,0-1,0-1,13-3,0-1,1-2,-10 1,2-2,0-1,-1 1,-3 2,-1 1,0 0,0-1,0-1,0-1,-1 0,0 2,8 0,-2 2,0 0,-5-1,0 1,-1 2,-4 3,-2 2,0 0,17-1,0 0,-17 0,0 1,1 1,1 1,-1 1,1-1,0-2,0 0,-1 0,13 3,-2 0,-7 0,-3 0,16 0,-17 0,2 0,-3 0,0 0,9 0,3 0,-13 0,1 0,-1 0,12 0,2 0,-5 0,4 0,-2 0,-6 0,-2 0,1 0,8 3,1 0,-1 0,-4-3,-1 0,-1 2,-3 3,-1 2,1-2,2-4,1-1,1 1,0 4,1 1,1 0,3-2,1-2,3 3,-10 1,1 3,1-1,-1-1,15-1,-2-3,-1 2,-4 1,-2 1,-2 0,-6-3,-1-1,2 0,9 1,2 0,-1 0,-5 0,-2 1,3-1,-2-1,2 0,1-1,-1 0,-4-2,0 0,-1 0,-1 0,15 0,-1 0,0 0,-12 0,0 0,-1 0,-1 0,9 0,-2 0,0 0,5 0,0 0,0 0,-5 0,0 0,1 0,5 0,0 0,1 0,-2 0,1 0,1 0,-14 0,2 0,0 0,-1 0,14 0,-1 0,0 0,-1 0,1 0,-2 0,-4 0,-1 0,-3 0,7 0,-3 0,-1 0,-4 0,10 0,-16 0,0 0,-9 0,1 0,14 0,1 0,0 0,0 0,-6 0,1 0,5 0,-1 0,-5 0,-2 0,-4 0,1 0,8 0,2 0,3-1,2 2,-12 2,1 1,3-1,10-2,3-1,0 1,-3 2,-1 1,2-1,-10-2,1-1,-1-1,0 1,10 0,-2 0,-3 0,7 0,-3 0,-2 0,-8 0,-13 0,12 0,17 0,-5-12,-18 8,-1-1,10-14,-18 8,-14 0,-45-25,0 17,-15-14,19 26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36.4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1086 3181,'65'0,"0"0,0 0,0 0,-10 0,1 0,1 0,2 0,3 0,2 0,-9 0,2 0,3 0,0 0,2 0,1 0,0 0,1 0,0 0,-6 0,0 0,0 0,1 0,1 0,0 0,1 0,1 0,2 0,0 0,3 0,-10 0,2 0,2 0,0 0,2 0,0 0,1 0,1 0,-1 0,2 0,-1 0,0 0,-1 0,1 0,-2 0,0 0,2 0,-1 0,0 0,-1 0,1 0,-1 0,0 0,0 0,1 0,0 0,0 0,1 0,0 0,2 0,0 0,-5 0,1 0,1 0,1 1,0-1,1 1,0 0,1-1,-1 1,1-1,-1 0,1 0,-1 0,0 0,-1-1,0 0,-1 0,0 0,3-2,-1 1,0-1,-1 0,0 0,0-1,0 0,-1 1,0-2,1 1,-1 0,0 0,0-1,1 1,-1 0,1-1,0 1,0 0,1-1,0 1,0 0,1-1,-1 1,0-1,-1 1,1-1,-2 0,1 0,-1 0,-1-1,-1 1,0-1,4 0,0-1,-1 1,-1-1,0-1,-1 1,0 0,-1-1,0 1,0-1,0 1,0 0,0 0,2 0,2 0,-1-1,1 1,0-1,-1 1,-1 0,0 0,-3 1,0 0,-3 1,-2 0,14 0,-2 1,-4 1,-1 1,-2 0,-1-1,0 1,0-1,0 0,-1 0,-3 1,-2 0,-3 0,19 2,-5 0,-9 0,-9 0,-7 0,2 0,-28 0,-6 3,0 1,12 7,4 0,6 6,-5-5,-15 0,-2-3,-8-2,-8 5,-16 4,-22 6,6-3,-5 0,-4-3,-2 2,10 1,0 2,-1-2,-20 0,0 0,7 6,-1-1,2-9,-7-1,15 0,-5 3,-4 2,-1 0,1-2,0 0,-1-1,0-1,-3 2,-3 1,7-1,-3 1,-2 2,-3 0,1 0,-1 1,2 0,1-1,-2 2,0-1,1 1,1 0,0 0,0 0,-1-1,2-1,-1 0,0 0,1-1,0 1,1-1,2 2,-3 1,1 1,1 0,1 0,2-2,2-1,-11 3,3-2,3-2,0 1,7-3,1-1,2 0,2-1,-19 9,5-4,13-10,4-1,-13 5,27-14,19-7,5-10,4-9,5-4,7 1,8 4,5 5,5-1,5-3,7-1,-3 3,6-1,3-1,1 1,0 0,0 1,3 0,3 0,4 1,4-1,2 0,0 2,-1 1,-4 2,-1 1,0 2,2-1,1 1,-2 1,3-1,0 1,1 1,0 0,-3 0,6 0,-2 1,0 1,-1-1,0 1,-3 0,0 0,-1 0,-1 1,-2 1,4 1,-2 0,-2 2,-4-1,-2 0,-4 1,-1 1,13 2,-5 2,11-7,-21 7,-20 0,-10 0,-2 0,0 0,1 0,4 0,-54 0,-18-14,-13-5,23 8,-3 2,-2-2,-3 0,0-1,-2-1,-2 0,-3 0,-3 0,10 2,-3 1,-1-1,-3 0,-1 1,0 0,-1 1,-1 0,3 2,-1 0,0 1,-1 1,-1 0,-1 0,-1 0,-2-1,-1 1,9 0,-3 0,-1-1,-1 1,-2-1,0 0,0 1,0 0,0 0,0 0,2 0,2 1,1 0,-6 1,2 0,1 0,1 1,0 0,1 0,0 0,-1 1,0-1,-1 0,2 0,-1 0,-1 0,-1 0,1 0,0 0,0 0,2 0,2 1,1 0,4 0,-10 0,3 1,2 0,2 0,1 0,1 1,0-1,-13 0,0 0,2 0,3 0,2 0,-2 0,2 0,4 0,9 0,-1 0,17 0,27 0,53 0,-3-3,5-1,4-4,7-2,-9 4,5 0,4 0,3 0,-10 2,3 1,2 0,2 0,3 0,4 0,-10 2,4-1,3 0,3 1,0-1,2 1,-1 0,0 0,-1 0,-3 0,2 0,-3 0,-1-1,0 1,0 0,1 1,1 1,4 1,3 1,-13 2,3 0,3 2,2 0,1 1,2 1,0 0,0 1,0-1,0 1,-2 0,-1 0,-2-1,-2 0,-4-1,8 1,-4-1,-2 0,-1-1,-2 1,0 0,0 1,1 1,2 0,3 3,-5 0,3 1,2 2,1 1,1 0,1 1,-1 1,-1-1,-1 0,-1-1,-2 0,-4-1,-2-2,14 3,-3-1,-3-1,-3-1,-1 0,-2 0,0 1,11 5,-1 0,-3 1,-4-2,-7-3,-2-2,-7-1,-6-3,16 6,-34-11,-15-5,0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38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15190 3503,'54'0,"-1"0,1 0,-1 0,6 0,4 0,4 0,1 0,1 0,-1 0,-8 0,-1 0,2 0,-1 0,1 0,1 0,-1 0,5 0,1 0,1 0,0 0,-1 0,-2 0,-2 0,0 0,-1 0,-2 0,-1 0,-2 0,-2 0,10 0,-4 0,-2 0,1 0,2 0,0 0,0 0,-2 0,-6 0,-2 0,1 0,0 0,3 0,0 0,0 0,0 0,-3 0,0 0,0 0,1 0,7 0,0-1,2 1,0 1,-9 0,0 1,1 1,0 0,-1-1,10 1,0-1,-1 1,0 2,-4 2,0 2,-2-1,-1-1,8-2,-2-1,-3 1,-7 4,-1 1,-1-3,2-5,0-2,-3 0,4 4,0 0,-7-3,2-1,-1-1,13 1,2 0,-2 0,4 0,1 0,-1 0,1 0,-1 0,0 0,-1 0,-1 0,-5 0,0 0,-2 0,-3 0,-1 0,-1 0,-3 0,-1 0,1 0,2 0,2 0,-2 0,-2 0,-1 0,1 0,4 3,0 0,0 0,-4 0,0 1,-1 0,0-1,0 0,-1 1,16 5,1-1,-16-7,0-1,-1 1,8 8,-1-1,5-7,-3 0,-16 7,0 1,17-3,1-1,-15 0,0 1,7-2,-5 0,1 0,-23-3,-9 3,37-4,-16 0,4 0,23 0,6 0,-19 0,2 0,-2 0,18 0,-2 0,-13 0,-4 0,-11 0,-2 0,29 0,-25-3,0-1,0 4,0-2,4-6,-1 1,23 5,-21-6,1 0,-9 4,-2 1,23-10,-23 7,-11-1,22 0,7 3,12-7,-16 10,-14-9,-19 5,-4-3,-5 0,-4-5,0-1,-7-23,-12 5,-5-1,8-4,-2 2,-5 3,1 4,5-6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42.6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1379 4604,'63'0,"-1"0,1 0,0 0,-10 0,0 0,2 0,0 0,1 0,-1 0,1 0,1 0,0 0,1 0,-1 0,2 0,0 0,0 0,-1 0,1 0,-2 0,8 0,-1 0,-1 0,0 0,0 0,-1 0,-1 0,1 0,-2 0,1 0,-5 0,0 0,-1 0,1 0,1 0,4 0,0 1,2 0,2-2,2 0,-5-2,2-1,2-1,1 0,1-1,0 1,0 1,-8 0,-1 2,1-1,0 1,0-1,2 0,1 0,1-2,-3 0,2-1,1-1,2 0,0-1,0 0,1 1,-1-1,0 1,-1 0,-1 1,0 0,0 0,0 1,0-1,0 0,-1 1,0-1,-1 1,-1-1,0 0,0 0,0 0,-1 0,-1-1,0 1,-1 0,1 0,-1 0,5 0,0-1,0 1,0 0,-1-1,-3 1,-1 1,-3-1,10 0,-3 0,-4 0,0 1,0 0,-1 2,-1-1,0 1,-2 0,-2 1,16-3,-2 1,-5 1,-12 2,-3 2,-1-1,10 0,-3 0,-5 0,0 0,1 0,-2 0,18 0,1 0,-38 5,19 2,2 13,4-1,-13-8,2 0,-5-1,2 0,4-1,4 0,2 0,6-1,2 0,0-1,7 3,2 0,1 0,-10-1,1 0,0 0,-2-2,5-2,-2-2,1 2,4 5,0 2,-1-4,-10-5,-2-4,1 2,5 2,1 1,2-1,-7-2,0-1,3-1,0 1,10 0,3 0,0 0,-3 0,-6 0,-1 0,-1 0,1 0,8 0,2 0,-2 0,-6 0,-11 0,-5 0,5 0,0 0,5 0,3 0,0 0,-3 0,4 0,-2 0,0 0,4 0,1 0,4 0,1 0,0 0,-3 0,-8 0,-1 0,-1 1,0-1,0-1,12-2,-1-1,0 1,0 0,-1 1,-1 2,2 0,0-2,-6 0,1-1,0 0,1 0,-1 1,-3 2,1-1,-1 2,0-1,1 0,3 0,1 0,0 0,-1 0,-2 0,3 0,-2 0,-2 0,-1 0,7 0,-2 0,-3 0,-10 0,-3 0,-2 0,10 0,2 0,-1 2,4 1,5 4,-14 2,3 4,3 1,1 3,2 0,-4-1,2 1,1 1,2 2,0-1,-1 1,-1 0,4 2,-1 0,0 0,0 1,-1 0,2 1,-6-2,1 1,1 0,-1 1,-1-2,-2 0,-3-2,12 5,-4-1,-2-2,-2-1,12 2,-3-1,-6-1,-2 3,-7-3,7-6,-42-11,24-4,5 0,-9 0,2 0,19 0,-10 0,-19 0,-11-4,-1-1,-4-4,27-9,4 6,3 0,2-7,2 0,9 1,1 1,1-2,-5-2,-18 5,-1-1,27 0,0-1,-20 1,-1 0,12 0,4 1,0-5,-2 0,-14 5,-3 1,3-1,-4 1,-3-1,16-1,-14 6,1-1,3-3,0 1,-1 2,-3 0,11-8,-21 13,-4-2,-4 8,-8-6,23-8,17 2,11-9,-24 15,-2 0,1-4,-7 5,-19-1,-5 3,1-17,29-4,1-19,-5 23,0 2,5-15,-3 11,-22 11,1 4,12-17,22-15,1-5,-20 22,-2 0,1-2,-11 12,-7 5,-28 8,5 0,-24 0,6 0,-9 0,5 5,-8-4,-13 16,-4-11,-6 1,24-1,1 2,-3-1,-11 3,-2 0,-8 0,14-3,-6 0,-3 0,-3 1,0 0,0 0,6-1,0 2,-1-1,-1 1,-1-1,0 0,-3 0,8-2,-1 0,-1 0,-2-1,1 1,-2-1,1 1,0 0,-1 0,-2 0,-1 2,-2-1,1 1,0-1,0 0,3 0,2 0,2-1,-6-1,3 0,2 0,2-1,0 1,1 1,-10 1,0 2,1-1,5 0,6-1,1-2,5-1,9 0,-11 5,36-9,12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50.9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2296 6676,'51'0,"1"0,0 0,0 0,0 0,3 0,3 0,1 0,3 0,2 0,-4 0,3 0,2 0,2 0,0 0,2 0,0 0,0 0,-8 0,1 0,1 0,0 0,1 0,0 0,0 0,1 0,-2 0,1 0,-1 0,1 0,0 0,0 0,0 0,-1 0,0 0,-1 0,-1 0,-1 0,6 0,-2 0,-1 0,-1 0,0 0,-1 0,0 0,0 0,5 0,1 0,0 0,-2 0,0 0,-2 0,-2 0,-2 0,-2 0,-1 0,-2 0,1 0,-1 0,8 0,-1 0,0 0,-1 0,-3 0,4 0,-2 0,-2 0,-3 0,1-1,-3 1,-3 1,7 1,-5 1,-13 0,-5 1,0 3,-16-2,-5-5,-55-22,34 16,-39-16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1:52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2253 5860,'65'0,"0"0,-1 0,-13 0,-1 0,2 0,5 0,0 0,5 0,3 0,2 0,0 0,0 0,-6 0,0 0,1 0,1 0,0 0,2 0,1 0,-7 0,3 0,1 0,0 0,1 0,0 0,0 0,-1 0,-1 0,2 0,-2 0,0 0,0 0,0 0,0 0,2 0,2 0,-6 0,1 0,2 0,0 0,1 0,0 0,0 0,0 0,-1 0,-1 0,3 0,-1 0,-1 0,0 0,0 0,1 0,0 0,2 0,2 0,-9 0,1 0,2 0,0 0,1 0,0 0,1 0,0 0,1 0,0 0,-1 0,1 0,-2 0,0 0,0 0,1 0,0 0,0 0,0 0,1 0,-1 0,1 0,0 0,0 0,0 0,-3 0,0 0,1 0,-1 0,1 0,0-1,0 1,0 0,0 0,0 0,1 0,0 0,0 1,0-1,-2 1,1 0,0 0,0 0,1 0,-1 0,1 1,0-1,0 1,-1-1,1 1,0-1,0 1,0-1,-1 1,1-1,-1 0,1 1,0-1,-1 1,1-1,0 0,-1 1,1-1,0 1,-1 0,0-1,1 1,-1 0,0 1,3-1,0 1,-1-1,1 1,-1 0,1 0,-1 0,0 0,1 0,-1 1,0-1,1 1,0-1,-1 1,-2 0,0 0,-1 0,1 0,0 1,0-1,0 1,0-1,0 1,0-1,0 1,0-1,0 0,0-1,0 0,1 0,-1 0,1-1,-1 0,1 0,-1 0,1 0,-1-1,1 1,0-1,-1 1,1 0,0-1,1 1,-1 0,-2 1,-1-1,1 0,0 1,0 0,0 0,0-1,0 1,0 0,1 0,0-1,-1 1,2-1,-1 0,1-1,0 1,0-1,1 0,-1-1,2 1,-1-1,1 0,0 0,0 0,0-1,1 1,-1-1,0 1,1 0,-1-1,0 1,-1 0,1 0,-1 0,-1 0,0 0,0 0,0 0,0 0,0 0,0 0,0 0,0 0,1 0,-1 0,0 0,1 0,0 0,1 0,0 0,-4 0,0 0,1 0,1 0,-1 0,1 0,0 0,0 0,0 0,1 0,-1 0,0 0,0 0,0 0,-1 0,1 0,-1 0,-1 0,0 0,4 0,0 0,-1 0,0 0,-1 0,1 0,-1 0,0 0,0 0,0 0,0 0,0 0,0 0,0 0,0 0,0 0,1 0,1 0,0 0,1 0,0 0,1 0,-1 0,1 0,-1 0,1 0,-2 0,1 0,-2 0,0 0,-1 0,0 0,-3 0,0 0,9 0,-1 0,-2 0,-2 0,0 0,-1 0,-1 0,1 0,0 0,1 0,0 0,2 0,-4 0,2 0,0 0,1 0,0 0,1 0,-1 0,0 0,0 0,-1 0,-1 0,-1 0,-1 0,-3 0,9 0,-3 0,-1 0,-1 0,-1 1,-1-1,0 0,1 0,0-1,1 1,3-1,1-1,0 1,0-1,0 0,0 0,0 0,-1 0,0 1,-2 0,3 0,0 0,0 1,0 0,-2 0,0 0,-2-1,-3 1,-1-1,7-2,-3 0,-2 0,-2 0,-1 0,1 1,8 1,1 1,-2 1,-3-1,-5 0,8 0,-5 0,-6 0,4 0,-8 0,2 0,-28 0,-11 0,-5 4,-2-1,2 5,-1 0,5-4,-9 4,-42-7,-14 3,-2-4,-13 0,18 0,-7 0,-4 0,-3 0,-1 0,6 0,-2 0,-1 1,-2-1,-3 0,-3 0,-3-1,16-1,-2 0,-3-1,-1 1,-2-2,-1 1,-2-1,0 1,-1-1,-1 0,1 0,-1 0,1 1,6 0,0 0,-1 0,0 0,0 0,-1 0,0 0,-1 0,0 0,0 0,-1-1,0 0,0 0,-1 0,-1 0,1-1,3 0,1 0,-2-1,0 1,-1-1,1 0,-2-1,1 1,-1-1,0 1,0-1,0 0,0 0,0 0,0 0,0 1,1-1,-1 0,1 1,1-1,0 1,0-1,0 1,0 0,0-1,-1 1,1-1,0 1,0-1,0 1,1-1,-1 1,1-1,0 1,0-1,1 0,0 0,0 1,-3-2,-1 1,1-1,-1 1,0-1,0 1,1-1,0 0,0 0,2 1,-1-1,2 0,1 1,1 0,1-1,2 1,1 0,-10-1,3 0,1 0,2-1,1 1,1 1,0-1,1 0,1 1,-1 0,0 0,-10-1,-2 1,0 0,0 1,2-1,2 1,4-1,5 1,6-1,-6-1,9-1,3 1,-4 0,-13 1,-4 2,3-1,8-1,-2-5,11 0,3 1,35 2,8 4,0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01.0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1929 3921,'64'-1,"0"-1,0 1,0 0,-3 0,1 0,2 1,3-1,3 1,-12-1,2 1,1 0,3 0,1 0,0 0,2 1,0-1,-7 0,1 0,0 0,2 0,0 0,1 0,0 0,2 0,0 0,1 0,-8 0,0 0,2 0,0 0,1 0,0 0,1 0,0 0,0 0,0 0,0 0,0 0,0 0,2 0,0 0,0 0,0 0,0 0,0 0,1 0,-1 0,1 0,-1 0,1 0,-1 0,0 0,1 0,-1 0,1 0,1 0,-1 0,0 0,0 0,-1 0,0 0,-1 0,0 0,-2 0,-1 0,7 0,-1 0,-2 0,-1 0,0 0,-1 0,1 0,-1 0,1 0,0 0,2 0,1 0,1 0,0 0,0 0,0 0,-2 0,-2 0,-2 0,-2 0,4 0,-5-1,-1 1,-1 0,0 0,2 0,3 1,0-1,2 1,2-1,2 1,0 0,0 0,-1 0,0 1,-3 1,1 0,-2 0,-1 1,0 0,0 1,0-1,0 1,1 0,2 0,1 0,0 0,1 0,-1 0,0 1,-2 0,0 1,1 0,-1 1,-1 0,-1 1,0 0,-2 0,0-1,3 1,0 0,-2 0,0 1,-3-1,0 0,-1 1,-2-1,-1 1,-1 0,1 0,10 2,0 0,-1 0,-2-1,-7-2,-2 0,-1-1,0 0,12 2,-2 0,0-1,-3-1,-1-1,1-1,4-2,1 0,1-1,-13 0,1 0,-1-1,0 0,14-1,-1-2,1 1,-15 0,1 0,1 0,0 0,3 0,2 0,-1 0,-1 0,11 0,-1 0,1 0,-11 0,0 0,1 0,1 0,4 0,1 0,0 0,0 0,-1 0,-1 0,2 0,0 0,-9 0,1 0,0 0,2 0,0 0,4 0,2 0,0 0,1 0,1 0,-8 0,2 0,0 0,0 0,1 0,0 0,2 0,1 0,-1 0,2 0,0 0,0 0,-2 0,1 0,0 0,1 0,0 0,-2 0,-1 0,-1 0,-1 0,-2 0,1 0,1 0,1 0,1 0,1 0,2 0,0 0,0 0,-1 0,-1 0,5 0,-2 0,0 0,0 0,1 0,2 0,-9 0,0 0,2 0,0 0,1 0,-1 0,-1 0,0 0,3 0,0 0,-1 0,0 0,-1 0,0 0,0 0,8 0,0 0,0 0,-1 0,-3 0,-2 0,-2 0,-4 0,0 0,-1 0,2 0,6 0,2 0,0 0,0 0,-4 0,3 0,-4 0,1 0,2 0,-2 0,2 0,2 0,-1 0,-3 0,-5 0,-2 0,-1 0,0 0,0 0,9 0,-1 1,0-1,-1-1,-3-1,0-1,-1 0,0 1,-3 1,-1 1,0-1,0 0,12-2,-1-1,-1 1,-5 3,0 1,-2-2,-8-1,0 0,-1-1,-1 3,1-1,-1 1,17-4,0 1,-18 2,2 1,0 1,5-1,1 0,1 0,4 0,0 0,2 0,-8 0,1 0,0 0,-2 0,10 0,-2 0,3 0,-4 0,3 0,1 0,-3 0,9-3,-2-1,2 1,-7 2,2 1,0 0,-1-2,-8-2,0-1,-1 0,-1 0,13 2,-1 0,-1-1,0-2,0 0,-1-1,-3-3,-1 0,1 0,4 2,1 1,1-1,-13 1,1-2,0 1,-2 1,10-1,-1 2,-1-1,1 0,0 0,-5 0,6-2,-6 0,-16 2,-5 0,9-5,-33-1,-1 3,-8-2,0-1,0 4,-15-3,4 3,-28-7,-7-3,0 0,-6-2,-4 3,-5 0,2-1,-4-2,0 1,4 3,0 0,-1 0,10 3,-2 0,0 0,1 0,-8-3,1 0,2 2,7 4,1 2,2 0,-11-5,3 2,6 4,4 0,-9-6,-3 5,21 4,8 5,-8 0,-11-6,13 5,-8 1,-13-2,-9 1,-4-2,9 0,-3 0,-3-1,-3 1,8 2,-3 0,-2 1,-2 0,-2 0,0-1,8 0,-1-1,-2 0,-1 0,0 0,0 0,0 1,1 0,1 0,0 1,1 0,-1 0,1 0,-1 1,-1-1,0 0,3 0,-2 0,0 0,-1 0,0 0,1 0,0 0,2 0,2 0,-7 0,2 0,0 0,2 0,1 0,2 0,0 0,-9 0,3 0,0 0,3 0,1 0,-5 0,3 0,1 0,0 0,5 0,1-1,-1 1,-4 1,8 1,-2 0,-2 1,-2 0,-2 0,-2 0,6-1,-3 0,-2 0,-2 0,-1 1,0-1,0 0,1 1,2 1,-3 0,1 0,0 1,0 0,1 0,0 0,0 0,0 0,2-1,0 0,-1 0,1 0,1 0,2 0,1 1,2-1,-12 3,3 0,3 1,0-1,-2-1,7 0,-1-2,-1 1,1-1,0 1,1 0,-8 0,2 2,0-1,-2-1,-4 1,5-2,-3 0,-3 0,-1 0,1 0,3-1,5 1,-2 1,5 0,1-1,0 1,-2-1,-7 1,-2 0,-1-1,2 1,1 0,9-1,1 1,1-1,1 1,0-1,-12 2,1 0,0 0,2-1,6-1,-1 0,3-1,3 0,-2 1,4 0,5-2,5-1,7-2,-6 1,22 0,-45 0,14 0,-8 0,-6 0,7 2,-5 1,-2 1,-2-1,2 0,-1-2,-1 0,1-1,-1 0,2 2,2 0,0 1,1 1,1-1,2-1,-2-1,3-1,0-1,-1 1,-3 0,0 0,0 0,-2 0,7 0,-1 0,0 0,-2 0,0 0,-6 0,-1 0,-1 0,1 0,-1 0,2 0,-1 0,1 0,0 0,1 0,5 0,0 0,0 0,1 0,-1 0,-2 0,0 0,-1 0,2 0,0 0,-9 0,2 0,0 0,2 0,7 0,1 0,1 0,3 0,-6 0,2 0,5 0,-1 0,6 0,-17 0,28 0,-28-7,17 2,-6 0,4 2,-3 0,1 0,-14-6,1 1,-5 6,5 1,-2-7,22 4,1 1,-7-3,-9-2,30 4,10 4,8 0,5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09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10335 11912,'64'0,"0"0,1 0,-1 0,0 0,1 0,-6 0,1 0,2 0,1 0,2 0,1 0,3 0,1 0,3 0,-18 0,2 0,2 0,1 0,2 0,0 0,2 0,0 0,1 0,0 0,0 0,0 0,1 0,-2 0,1 0,-2 0,1 0,0 0,0 0,-1 0,1 0,0 0,0 0,0 0,0 0,0 0,1 0,0 0,1 0,0 0,1 0,0 0,-4 0,1 0,1 0,1 0,0 0,1 0,0 0,1 0,0 0,-1 0,0 0,0 0,-1 0,0 0,-1 0,-2 0,0 0,-2 0,-2 0,11 0,-2 0,-1 0,-1 0,-2 0,0 0,-1 0,-1 0,1 0,-1 0,1 0,0 0,1 0,0 0,2 0,0 0,1 0,0 0,-1 0,0 0,-1 0,-1 0,-2 0,-2 0,-2 0,-2 0,15 0,-4 0,-2 0,-3 0,-1 0,-1 0,0 0,5 0,0 0,-1 0,-3 0,-4 0,-6 0,6 0,-7 0,-5 0,5 0,-10 0,-18 0,-7-5,-68-11,15 7,-7 0,-7 1,-11 1,-6 0,-4 0,18 2,-3 1,-2 0,-3 0,-1 0,-3 0,-2-1,13 1,-1-1,-3 0,0 0,-2-1,0 1,-2-1,-1 1,-1 0,-1 0,0 0,7 1,-1 1,0 0,-2-1,0 1,-1 0,-1 0,0 0,-1 0,0 0,-1 0,0 0,0 0,0 0,0-1,6 1,-1-1,0 1,0-1,-1 0,0 0,-1 1,1-1,-1 0,0 0,0 0,0 0,-1 0,1 1,0-1,0 1,0-1,1 1,-1 0,0 0,-1 0,1 0,-1 0,0 0,0 0,0 1,0-1,1 0,-1 1,1-1,1 1,0 0,0-1,1 1,1 0,0 0,-7-1,0 1,0 0,0 0,2 0,-1 1,2-1,0 0,0 0,1 1,1-1,1 0,1-1,0 1,-5-1,0 0,0 0,0 0,2-1,1 1,2 0,1-1,3 1,2 1,3-1,-22 0,6 1,3 0,5 0,1-2,4-1,2 0,4-1,7-1,-4-2,12-1,12-8,26 4,22 5,18 1,3-2,12 0,8-2,5 0,1 0,-17 3,2 0,2 0,2 0,2 0,2 0,0-1,2 1,0 0,-11 1,0 0,1 1,1-1,0 0,2 1,0-1,1 0,1 0,0 0,2 0,0 0,0-1,-4 2,0-1,2 0,0 0,1 0,1 0,1-1,0 1,0 0,1-1,0 1,0 0,-1 0,1 0,0 0,-1 0,-1 0,1 1,0-1,-1 1,1-1,-1 1,1-1,-1 1,1 0,-1 0,1 0,0 0,0 0,0 0,1 0,0 0,0 1,0-1,-3 1,0 0,1 0,0 0,0 1,1-1,0 0,0 1,0-1,0 1,0-1,-1 1,0 0,0-1,0 1,-1-1,-1 1,-1-1,0 1,7-1,0-1,-1 1,0-1,-1 0,-1 1,1-1,-2 1,1-1,-1 1,-1 0,0 0,0 1,-1 0,0 0,2 0,1 1,0 0,0 0,-1 1,0 0,-2 0,0 0,-1 0,-2 0,-2 0,-2 0,-2 1,17-2,-3 0,-3 1,-2 0,-3-1,-1 1,-2 0,8 0,-1-1,-4 0,-4 1,-6 1,17 2,-15 0,-14 0,-36 0,-25 0,-23 0,2 0,-10 0,-7 0,-5 0,-1 0,12 0,-2 0,-2 0,-3 0,-2 0,-2 0,0 0,-2 0,0 0,11 0,-2 0,1 0,-2 0,-1 0,0 0,-2 0,0 0,-1 0,-1 0,-1 0,-1 0,0 0,7 0,0 0,-2 0,0 0,-2 0,0 0,-1 0,0 0,-1 0,0 0,0 0,-1 0,1 0,-1 0,1 0,0 0,1 0,0 0,0 0,-1 0,1 0,-1 0,0 0,1 0,-1 0,0 0,0 0,0 0,1 0,-1 0,1 0,0 0,1 0,-1 0,1 0,1 0,-5 0,1 0,-1 0,1 0,0 0,0 0,1 0,-1 0,1 0,1 0,0 0,0 0,0 0,1 0,1 0,0 0,-7 0,-1 0,0 0,0 0,1 0,0 0,1 0,1 0,3 0,1 0,2 0,3 0,3 0,-13 0,4 0,3 0,3 0,2 0,3 0,1 0,-16 0,3 0,5 0,10 0,-4 0,26 0,60 0,31 0,-13 0,9 0,8 0,4 0,1 0,-3 0,-7 0,-1 0,0 0,2 0,1 0,3 0,4 0,-15 0,4 0,1 0,2 0,2 0,0 0,1 0,1 0,-1 0,0 0,-2 0,0 0,2 0,-2 0,-1 0,0-1,-1 1,2 0,0 0,2 0,3 0,2 0,4 1,-19 0,1-1,2 1,2 0,1-1,1 1,2 0,0 0,2 0,0 0,1 0,0 0,1 0,-1 1,1-1,-1 1,0 0,0 0,-2 0,0 0,-1 0,-1 1,2 0,-1 0,0 0,-2 0,1 0,-1 1,0 0,-1 0,1 0,0 0,0 0,0 0,0 1,2-1,-1 1,2-1,0 1,2 0,0 0,2-1,-10 1,2-1,1 0,2 1,0 0,1-1,1 1,0 0,1 0,1 0,0 0,0 0,0 0,0 0,0 0,0 1,-1-1,0 0,0 1,-1-1,-1 1,-1-1,0 1,-2-1,-1 1,-2-1,0 1,-3-1,14 2,-1 0,-3 0,0 1,-2-1,0 0,-2 1,0-1,-1 1,-1-1,0 1,-1-1,1 1,-1-1,0 1,0 0,1 0,7 1,1 0,1 1,0-1,0 1,-1 0,0 0,-2 0,-2-1,-1 1,-3-2,-3 1,-3-2,-4 0,16 2,-6-1,-4-1,-4 0,-3 0,-1-1,32 3,-6-1,-41 2,-55 2,-18-5,-20-3,-12-1,-4 2,27-1,-3 0,-3 0,-3 1,-2-1,-2 1,-2 0,-2 1,0 0,-2 0,11-1,-2 0,-1 1,-2 0,-1 0,-2 1,0-1,-2 1,1-1,-2 1,1 0,-1 0,0-1,0 1,1-1,0 1,5-2,0 1,-1-1,1 1,-1-1,0 0,0 0,0 1,-1-1,0 0,0 0,0 1,0-1,-1 1,0 0,0 0,-1 0,0 1,4-1,-2 0,0 1,-2 0,0 0,0 1,-1-1,-1 1,1-1,0 1,0-1,0 1,1 0,1-1,1 0,1 0,1 0,1 0,3-1,1 0,2 0,-19 2,4-1,2-1,2 0,3 0,0 0,1-1,0 1,0 0,-1 1,-1-1,-1 1,-3 1,-2 0,0 0,1 0,1 0,2 0,2 0,5-1,4 0,6-1,-14 2,9 0,3-1,-3 0,-1 1,-2 0,-1 0,2 0,4 0,-12 3,4-1,4 1,-19 1,29 3,50-1,31-8,26-7,7 0,-15 1,5-1,4 1,4-1,2 1,3 2,-16 0,3 0,2 1,1 0,1 1,2 0,1 1,0-1,1 1,0 0,-6-1,0 0,2 1,1 0,1 0,0 0,0 0,1 0,-1 1,-1-1,0 1,-1 0,-2-1,5 2,-2 0,0-1,0 1,-1 0,0 1,-1-1,0 0,-1 0,1 1,-1-1,3 1,2-1,1 2,-1-1,-1 0,-1 0,-2 0,-3-1,-3 0,-4 0,10 2,-5-1,-4 0,-2-1,-3-1,16 0,-4-2,-13 1,-4 4,-61-7,-31-2,-18-1,-7 0,4 1,16 0,-2-1,-3 1,-2 0,-2 0,-3 0,-3 0,-2 1,16-1,-3 1,-2 0,-2 1,-1-1,-2 0,-1 1,-2 0,1-1,-1 1,-1 0,1 0,0 0,1-1,1 1,3 0,0-1,-1 1,1 0,-1-1,0 1,1 0,-1 0,-1-1,1 1,0 0,0 0,-1 0,1-1,-1 1,1 0,1 0,1-1,-2 1,1 0,-1-1,1 1,-1 0,0-1,0 1,1 0,0-1,0 1,1-1,0 1,1 0,1-1,1 1,-10 0,1 0,0 0,0 0,1 0,1 0,0 0,1-1,2 1,0 0,1-1,2 0,1 0,-10 0,1-1,2 0,2 0,0 0,3 0,1-1,2 1,2 0,-10 0,2 0,3 0,2 0,6 0,6 0,-31 0,27 0,42 0,50 0,35 0,-28 0,7 0,5 0,3 0,4 0,-12 0,3 0,2 0,3 0,2 0,1 0,1 0,0 0,1 0,-8 0,2 0,1 0,1 0,1 0,0 0,1 0,-1 0,1 0,-1 0,-1 0,0 0,2 0,0 0,1 0,-1 0,0 0,0 0,0 0,-2 0,0 0,-1 0,-1 0,6 0,-1 0,-1 0,0 0,-1 0,-2 0,-1 0,-1 0,-3 0,11 0,-3 0,-2 0,-1 0,-1 0,0 0,-3 0,-1 0,0 0,-1 0,-1 0,-2 0,16 0,-3 0,-1 0,0 0,1 0,2 0,-4 0,-12 0,-5 1,-12-2,-8-3,-43-7,-36 1,-21 2,20 0,-7-1,-4 0,-5 0,-2 0,18 3,-2 0,-2 0,-2 0,-2 1,0-1,-2 0,-2-1,1 0,4 0,-2 0,-1-1,-1-1,-2 1,0-1,0 1,-1-1,1 1,0-1,1 1,2 1,-3-1,1 1,0 0,1 0,-1 0,1 0,0 1,1-1,-1-1,1 1,0-2,0 1,0-1,0-1,-1 0,0 0,1 0,2 0,1 0,2 0,2 1,3 1,-15-2,4 1,3 0,2 0,4 0,2-1,-5-3,3 0,6-1,7 2,-3 1,21 0,54-2,9 6,14 0,9 1,-10 1,6 1,6 0,4 0,4 0,3 0,1 0,-23 1,3 0,2 0,1 0,1 0,2-1,2 1,0 0,1 0,0 0,1-1,0 1,0 0,0 0,-5 0,1 1,1-1,0 0,1 0,0 0,1 0,0 0,0 1,1-1,0 0,-1 0,1 1,0-1,0 1,0 0,-1-1,-2 1,1 1,0-1,0 0,1 1,-1-1,1 1,0 0,-1-1,1 1,-1 0,0-1,0 1,-1 0,0-1,-1 1,-1-1,0 0,5 0,-1 0,1 0,0-1,-1 0,0 1,-1-1,0 1,-2-1,0 1,-1-1,-1 1,-2 0,-1 1,-2-1,14 1,-2 1,-1-1,-3 1,-1 0,-1 0,-3 0,-1 0,-1-1,9-1,0-1,-2 0,-5 1,-4-1,-8 1,30 0,-37 0,-51 1,-19 0,-19 0,-13 0,-4 1,3-1,11 1,-1 0,-1 0,-2 0,-3 0,-2 0,-3 0,9 0,-2 0,-4 0,-1 0,-2 0,-2 0,0 0,0 0,0 0,1 0,2 0,1 0,-1 0,2 0,0 0,1 0,0 0,0 0,0 0,-1 0,0 0,0 0,-1 0,1 0,-2 0,-1 0,-1 0,0 0,0 0,0 0,2 0,1 0,3 0,2 0,2 0,-10 0,4 0,2 0,2 0,1 0,1 0,0 0,-7 0,-1 0,0 0,4 0,6 0,8 0,-8 0,10 0,2-1,10-1,21-2,51-7,33-2,-23 4,6 0,6 0,6 0,-17 2,5 0,3 0,3 0,2-1,2 1,0 0,-1 0,-1 0,-5 1,1 0,0 1,0-1,1 1,-1 0,2-1,-1 1,2-1,-1 0,1 0,1-1,1 1,1-1,0 0,-1 0,1 0,-2 1,-1-1,-2 1,-3 1,6-1,-2 1,-2 1,0-1,-3 1,-1 0,-2-1,-1 0,12-3,-1 0,-4 0,-4 0,-7 1,16-2,-15 0,-17-2,-87-4,4 11,-10 3,-5 0,14-1,-2 0,-2 0,-3 0,-1 0,-1 2,-2 0,-2 0,-1 1,-1-1,1-1,0-1,1 0,0-2,-1 1,-3 0,-4-1,16 2,-3 1,-2-1,-1 0,-2 1,0-1,1 0,1-1,2 0,2-1,-11-1,3-2,1 0,2 0,-1-1,-2 1,-2 0,6 2,-4 0,-2 0,0 0,-1 1,3-1,2-1,5 0,5 0,-19-6,8-2,6 1,2 0,-1 1,4 1,13-2,8-12,58 14,26 2,-2 2,11 2,8 0,5 1,0-1,-15 3,1-1,2 2,2-1,2 0,2 1,2-1,2-1,-13 1,4-1,1 0,2 0,1-1,1 1,1-1,1 1,-1 0,0 0,0 0,-2 0,-1 2,3-1,-2 1,1 0,0 1,-1 0,0 0,0 0,-1 0,1 0,-1 0,0 0,0-1,2-1,2 1,0-1,-1 0,1 1,-1-1,-2 0,0 0,-3 0,-1 0,-2 0,11 1,-2-1,-1 0,-3 1,-3 0,-3-1,-4 1,8 1,-4 0,-5 0,-8-2,9-4,-25 2,-50 4,-23 0,-18 0,-7 0,19 0,-3 0,-3 0,-3 0,-2 0,-2 0,6 0,-1 0,-3 0,-2 0,0 0,-1 0,-1 0,1 0,1 0,-1 0,0 0,-1 0,1 0,-1 0,1 0,-1 0,1 0,0 0,2 0,-1 0,0 0,0 0,0 0,2 0,1 0,2 0,3 0,-8 0,2 0,2 0,2 0,4 0,2 0,-31 0,6 0,42 0,62-2,32 0,-15 1,10 1,7 0,7 0,3 0,2 0,-1 0,-19 0,1 0,3-1,0 1,2 0,1-1,1 1,0-1,2 1,-1 0,2 0,-1-1,-5 1,1 0,1 0,1 0,0-1,1 1,1 0,-1 0,1 0,0 0,-1 0,1 0,-1 0,-1 1,0-1,2 1,0 0,1 0,-1 0,1 0,-1 0,0 0,0 0,-2 1,1-1,-2 1,-1-1,-1 1,-1 0,9 0,-1 1,-1-1,-1 1,-1 0,-2 0,-1 0,-1 0,-3 0,-1-1,14 2,-1 0,-3-1,-4 1,-4 0,-6 1,9 3,-7 0,-14-1,-13-3,-18-3,-39 1,-27 0,13 0,-7 0,-5 2,-4-1,7 1,-4 1,-4 1,-2-1,-1 1,-1-1,1-1,3 0,-1-2,0 1,-1-1,0 0,-1 0,-1 0,0 1,1 0,-2 1,-1 0,0 1,0-1,0 0,1-1,2 0,3-1,-4 0,1-2,2 0,1 0,2-1,1 1,2-1,-9 1,1 0,3 0,4 0,6 0,-35 0,40 0,88 0,5 0,14 0,10 0,2 0,-15 0,4 0,4 0,1 0,2 0,-1 0,-2 0,1 0,-1 0,1 0,0 0,-1 0,-1 0,0 0,-5 0,1 0,0 0,-1 0,-2 0,-3 0,-2 0,15 0,-5 0,-3 0,-1 0,7 0,-2 0,-2 0,-10 0,-1 0,-1 0,26 0,-21 0,-46 0,-37 0,-36 0,-7 0,21 0,-5 0,-3 0,-4 0,-2 0,-1 0,8 0,-1 0,-3 0,-2 0,0 0,-1 0,0 0,1 0,0 0,1 0,0 0,-1 0,1 0,-1 0,1 0,0 0,1 0,1 0,-4 0,0 0,-1 0,2 0,1 0,2 0,3 0,4 0,-17 0,6 0,5 0,4 0,-3 0,4 0,31 0,45 0,10 0,11 0,11 0,12 0,5 0,-2 0,-6 0,0 0,1 0,3 0,-10 0,4 0,2 0,-1 0,-2 0,-3 0,8 0,-3 0,-2 0,-3 0,7 0,-3 0,-9 0,-1 0,-24 0,-57 0,-12 2,-18 1,-12 1,-6 0,-2-1,28 0,-2-1,-2 0,-2 0,-2 1,-2-1,-1 1,-2-1,-2 1,-1-1,-1 1,12-1,-2 0,-2 1,-1-1,-1 1,-1-1,-1 1,-2-1,0 1,0-1,-1 1,0 0,-1-1,1 1,0 0,0-1,0 1,2-1,3 1,1-1,0 1,-1-1,1 1,-1-1,1 1,-1-1,0 1,0-1,0 1,-1-1,1 1,-1-1,0 0,0 1,-1-1,1 0,-1 0,0 0,1 0,-1-1,-1 1,0 0,-1-1,0 1,-1-1,0 0,0 1,0-1,0 0,0 0,1 0,0 1,1-1,0 0,1 0,2 0,0 0,1 0,2 1,2-1,-14 0,2 1,2-1,1 1,1 0,1-1,1 1,1-1,0 1,1-1,0 0,0 0,0 0,0 0,-6 0,-2-1,0 0,-1 0,1 0,1 0,1 0,3 0,2-1,4 1,3 0,5 0,-16 0,7 0,5 0,4 0,2 0,-10 0,6-1,12-2,8-6,29 0,40-2,31 4,-15 4,8 2,8 0,4 1,5 0,-25-1,2 0,3-1,2 1,2 0,2-1,1 1,2 1,1-1,2 2,0-1,-13 1,2 1,2-1,0 1,2 0,1 1,0-1,2 1,0 0,1 0,0 0,0 1,1-1,-1 1,1 0,-1-1,0 1,-1 0,-1 0,0 1,1-1,0 0,0 1,0-1,0 1,0 0,1 0,-1 0,1 0,0 1,-1 0,1-1,0 1,0 0,0 1,0-1,0 0,-2 1,0 0,1 0,0 0,1 0,0 0,-1 1,1-1,0 1,0 0,-1 0,0 0,0 0,-1 1,0-1,-1 1,0-1,-2 1,0 0,-1 0,9 2,-1-1,0 2,-1-1,0 1,-1 0,-1-1,0 1,-2 0,0 0,-1 0,-1 0,-1-1,-1 0,-2 0,12 2,-2 0,-1-1,-2 1,0-1,-3 1,-1-1,-2-1,-1 1,-3 0,11 2,-1 1,-3 0,-3-1,-5-2,-6-1,6-2,-6-2,-14 1,-12 3,-59-9,-30-4,15 2,-7 0,-4 0,-2 0,13 0,0 0,-1 0,-3 0,-4 0,-3 0,11 0,-4 0,-3 0,-2 0,-2 0,-1 0,-1 0,2 0,0 0,2 0,3 0,-9 0,2 0,1 0,1 0,1 0,-2 0,-2 0,-3 0,8-1,-3 0,-2 0,-2 0,0 0,-1 0,2-1,1 1,2-1,4 1,3 0,-14-1,3 0,4 1,3-1,1 0,2-1,-1-1,0 1,3-2,5 1,8 1,-10-1,16-2,22-5,40 8,21 4,6-3,10-1,6 1,-12 1,5 1,4 0,2 0,0 1,-2-1,0-1,0 1,0-1,0 1,1 0,1 2,-3 0,2 1,1 0,-1 1,-1 0,-3-1,-4 1,12-1,-5-1,-4 2,-3 1,2 4,-4 2,-9-2,15 1,-83-8,-33-2,-14 1,3 0,8 1,-1 0,-4 2,-4-2,-6 1,19-2,-5-1,-3 1,-2-1,-3 0,-1 0,-1 0,0 0,1 0,1 0,2 1,-1 0,0 0,0 0,1 1,0-1,0 1,0 0,0-1,-1 0,0 0,4-1,-1 1,-1-1,-1 0,1 0,0 0,1-1,1 1,2 0,3 0,1 0,-17 0,1 0,4 0,3 0,3 0,4 0,-7 0,0 0,11 0,19 0,21 0,38 0,31 0,4 0,-5 0,4 0,4 0,0 0,-2 0,3 0,1 0,0 0,-2 0,-5 0,0 0,0 0,-2 0,-2 0,2 0,-1 0,-2 0,-4 0,2 0,-3 0,-8 0,16 0,-46 0,-36 0,-32 0,-6 0,7 0,-5 0,-5 0,-3 0,14 0,-3 0,-4 0,-1 0,0 0,1 0,2 0,-4 0,1 0,1 0,0 0,0 0,1 0,0 0,-2 0,1 0,1 0,5 0,4 0,-11 0,7 0,4 0,-20 0,33 0,76 0,32 0,-18 0,7-1,5 1,2 0,0 1,-3 1,1 0,2 1,0 1,2-1,1 0,-7 0,2-1,2 1,0-1,0 0,-2 1,-2 1,-4 0,6 1,-4 2,-2 0,1 0,5 0,-3-1,5-1,3 0,-1-1,-1 2,-4-1,-5 1,2 2,-5 1,-3 0,5-1,4-2,4-1,1 0,-5 0,-9 0,7 5,-12 0,-10-1,-27-5,-7 1,0-2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02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11048 3870,'58'0,"-1"0,1 0,0 0,0 0,0 0,0 0,1 0,1 0,0 0,2 0,0 0,1 0,2 0,0 0,-4 0,0 0,1 0,1 0,1 0,0 0,2 0,0 0,1 0,0 0,-8 0,0 0,2 0,0 0,0 0,1 0,1 0,0 0,0 0,0 0,0 0,1 0,-1 0,-1 0,0 0,0 0,0 0,1-1,0 1,-1 0,2 0,-1 0,1 0,0 0,0 0,0 1,1-1,0 1,0-1,1 1,0 0,0 0,1 0,0 0,0 1,0-1,0 0,0 1,-1 0,1-1,-2 1,1 0,1 0,1 1,-1-1,1 0,0 0,-1 1,0 0,-1-1,1 1,-2 1,1-1,-2 1,0-1,-1 1,2 1,-1 0,0 0,-1 1,0-1,-1 1,-1 0,0 0,0 1,-1-1,1 0,-2 0,8 1,1 0,-1-1,1 1,-2 0,-1 0,-1 0,-2 1,-2 0,-3 1,12 4,-4 1,-3 1,-1 0,-2-2,1 0,5-2,0-2,-2 0,-2-1,-3 2,-2 2,-3 1,-3-1,-3-1,-2-2,-4-2,5 1,7 1,6 0,1 0,-3 1,7 2,-1 0,5 0,-18-5,5 0,2 0,1 0,-1 0,-3-1,3 2,-3-1,1 0,-1 0,2-1,6-2,0-1,2-1,-2 1,0-1,-6 1,-2-1,1 1,-1-1,0-1,13 0,0-1,-1 0,-3-1,4 1,-4 0,0 0,-12 0,0 0,-1 0,0 0,7 1,0 0,2-3,-4-4,2-3,2-1,0 1,0 1,1 2,0-1,2-2,-8-2,0-2,2 0,0 0,0 1,2 1,1 1,1 0,-1 1,-2-1,9-2,-1 0,-2 0,-3 0,-8 3,-3-1,-1 1,1 1,17-3,0 1,-6 0,-4-4,-2 2,-1 4,4 2,-1-1,-4-4,0-2,0 0,5 3,0 0,2-1,3-6,1-1,1 1,-13 5,0 1,1 0,-1-1,1-3,0-1,0-1,1 1,3 1,0 1,1 0,0 0,-1-1,0 1,0 0,1-1,0-1,0-1,0 1,0 1,0 2,1 2,-1 0,0-1,1-1,-1-1,0 0,0 1,0 1,1 0,-1 1,0 1,-2 1,1 0,0 0,2 1,-1 0,4 0,0 0,-2 1,-5 1,6 0,-5 3,6-2,-6-1,7 0,1-1,-3 1,-8 2,15 1,-2 2,-14-2,4-1,4 0,2 0,-10 2,4-1,1 1,1 0,1 0,-1 0,2 1,0 1,0 0,2-1,0 1,3-1,-8 0,3-1,1 0,1 0,0 0,0 1,-1-1,-1 1,6 0,-1 1,-1 0,0 0,0 1,0-1,-1 0,-2 0,-1-1,0 1,-1-1,1 1,-1 1,1 0,0 1,1 1,-1 1,1-1,-1 2,0-1,0 1,8 1,-1 0,1 0,-1 1,-1 0,-1 2,-5 0,0 2,-1-1,-1 2,-1 0,-1 0,4 3,0 2,-2-1,-2 1,-4-2,7 2,-4 0,-4 1,8 7,-12-1,-16-7,12-6,-5-9,5-1,-1 0,4-1,3-1,8 1,2 0,2 0,5 0,2 0,-4 0,-12 0,-2 0,-2 0,16 0,-7 0,7 0,-26 0,-18 0,-7 0,12 0,18 0,9 0,1 0,3 0,-15 1,0-2,20-2,0-1,-16 4,-4-1,25-10,-21 10,-23-3,-9 4,-7-7,-2-40,-3 29,0-27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12.0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11570 11428,'54'0,"-1"0,1 0,0 0,0 0,6 0,2 0,0 0,1 0,-1 0,2 0,0 0,1 0,-1 0,-2 0,-3 0,0 0,-1 0,-3 0,-4 0,9 0,-6 0,-6 0,-4 0,-14 0,-25 0,-59 0,10 7,-2 2,7-5,1 2,-9 8,2 2,-16 7,13 0,6-1,32-4,2-5,11-4,19-6,32-3,-15-2,8-3,3 1,3 0,4 0,3 0,1 0,-2 1,3 0,0 0,2 0,0 0,-8 1,1-1,1 1,-1-1,0 1,-2 1,5 0,-1 1,-2 0,-1 1,-2-1,1 0,-1 0,-4 0,-5 0,9 0,-9 0,9 0,-58 0,-35 0,4 3,-6 1,-20 0,-5 2,16 2,-3 1,0 2,-6 4,-1 2,0 1,0-1,0 0,2 1,6 1,2 0,2 0,-7 1,7-2,-8 3,32-6,16-7,11-5,0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20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2116 15707,'47'0,"-1"0,1 0,3 0,4 0,-4 0,7 0,3 0,1 0,-3 0,3 0,0 0,2 0,-1 0,3 0,-1 0,1 0,2 0,2 0,-10 0,2 0,2 0,0 0,-1 0,-1 0,-2 0,8 0,-2 0,-2 0,0 0,-1 0,-2 0,0 0,-1 0,-2 0,-3 0,17 0,-5 0,-3 0,-12 0,-1 0,-6 0,-2 0,-6 0,15 0,-25 8,-1-2,-7 7,0-8,24-1,8-4,1 0,7 0,-14 0,3 0,4 0,8 0,7 0,3 0,-2 0,-5 0,0 0,1 0,1 0,-1 0,2 0,1 0,-2 0,-3 0,-4 0,-3 0,-1 0,0 0,-1 0,1 0,-1 0,-5 0,18 0,-3 0,6 0,-3 0,-15 0,-2 0,5 0,1 0,0 0,-1 0,-4-1,0 2,10 2,2 1,-6-4,1 1,5 6,1 0,-16-3,0-1,-1 1,8 0,0 1,12 2,1 1,-8-3,0 0,4 8,2-1,-18-7,0-2,-1 1,12 8,-4-1,-7-7,-4-1,13 5,-23-2,-18-6,-11-18,-11-8,-16-12,2 4,-10 7,12 13,-12-2,-12 3,-11 6,4 0,-6-1,14 3,-1 2,-2-2,-14-1,-4-1,-1-1,13 3,1-1,-2 0,-1 1,-6-2,-1 1,-1 0,1 1,-1 1,0 0,-1 2,0-1,10 0,-1 1,0 0,0 0,1-1,-8 0,1-1,0 1,0 0,-1 2,-1 0,0 1,2-1,5-2,0 0,1-1,1 1,-1 0,-1 1,2 0,2 0,-6 1,2 1,4-1,-9-3,3 0,6 0,0 1,7-1,-1 0,-2 0,-5-2,-2-1,-4 0,6 2,-4 0,-3 0,1 0,1 0,-9-2,1 1,0 0,-2 0,5 0,-1 1,-1-1,0 1,2-1,7 1,0 0,1 0,2 1,0-1,-7-1,1 0,1 0,2 1,-9 0,1 1,1 1,-1-1,0 1,4 1,-9 2,5 0,8 0,4 0,14 0,7 0,10 0,4 0,46 0,17 0,1 0,12 0,-11 0,6 0,6 0,5 0,-15 2,3 0,4 0,3 0,3 1,0 0,2 0,-1 0,0 0,-6-1,1 0,1 0,0 0,1-1,0 1,2 0,-1 0,1 0,1 0,0 0,-4 0,-1 0,2 0,-1 0,2 0,-1 0,1 0,1 0,0 0,1 0,0 0,1 0,1 0,-5 1,2-1,0 0,1 1,1-1,1 1,0-1,0 1,0-1,0 1,0-1,0 1,-1-1,-1 0,0 1,-2-1,3 0,0 0,-1 0,-1 0,0-1,0 1,-1-1,0 1,0 0,1 0,-1 0,1 0,0 0,1 0,-3 1,1-1,1 1,0 0,0 1,0-1,0 0,0 0,0 1,-1-1,0 0,-1 0,0 0,-2 0,0-1,10 1,1 0,0-1,-2 0,0 0,-1 0,-1 0,-3 0,-1 1,-2-1,-3 1,6 0,-3 1,-2 1,-2-1,-2 0,-2-1,-1 0,21-2,-4-1,-3 0,-8 1,12 3,-14 0,-16-4,-30 0,-13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23.8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26240 15773,'64'13,"1"0,-1 0,-7 0,3 0,2 1,4 1,3 1,-17-4,2 1,2 1,2 0,1 0,1 0,1 0,0 0,1-1,-4 0,1-1,0 0,2 0,0 0,1 0,0 0,1 0,-1-1,0 1,0 0,1 0,0 0,1 1,0-1,0 1,0-1,0 0,0-1,-1 1,1-2,0 0,-1-1,0 0,0-1,1 0,-1 0,0-1,0 0,-1-1,0 1,0-1,-2 0,8 1,-1 0,-1 0,-1-1,1 0,-2 0,1-1,-1 0,1-1,-2-1,-1 0,1 0,0 0,-1-2,0 1,-1-1,-2-1,0 0,6-1,-2-1,-2-1,0 0,0-1,0 1,0-1,1 1,1-1,1 1,-2 0,0-2,-2 0,-3-2,7-3,-2-2,-3-1,-1 0,0 2,6 0,0 2,-4-1,-3-2,0-3,-5-2,-6 3,-4 6,-9 1,-3-5,-14 4,-12 3,-8-6,-25 2,-14 3,0 2,-6 1,-6 1,2 0,-5-1,-4 1,-4 0,-6 1,20 0,-3 1,-3 0,-3 0,-2 0,-1 0,-1 0,-1 0,1 1,1-1,0 0,0 0,0 0,0-1,1 1,-1 0,-1 0,0 0,-2 0,-2 0,-1 0,-3 1,14 0,-1-1,-2 1,-2 0,0 1,-2-1,-1 1,0-1,-1 1,0-1,0 1,-1-1,1 1,1-1,0 0,1 0,0 0,2 0,-3 0,1-1,-1 1,1-1,0 0,1 1,-1-1,1 0,0 0,1 0,0 0,-1 0,2 1,-1-1,1 1,-1 0,-3 0,-1 0,1 1,0 0,0-1,0 1,1 0,0 0,1 0,0 0,0 0,1-1,0 0,1 0,-3 0,-2-1,0 0,1 1,-1-2,2 1,1 0,2 0,1 0,3-1,3 1,3 0,-14 0,5 0,4 0,2 0,2 0,0 0,-14 0,1 0,4 0,10 0,-6 3,25-6,34-7,26 4,18 1,2-2,11-1,8-1,5-1,1 2,-17 1,2 2,2-1,2 0,2 1,2-1,2 0,2-1,3 0,-14 1,1 0,3 0,2-1,1 0,1 0,2 0,0 0,1-1,1 1,0 0,-1-1,1 1,0 0,-2 0,0 0,-3 1,0 0,0-1,-1 1,1 0,0 0,0-1,0 1,0 0,0 0,1 0,1 0,-1 0,2 0,0 0,0 0,2 1,-6-1,1 1,1 0,1 0,1 0,1-1,0 1,1 0,0 0,0 0,-1 0,1 0,-1 0,0 1,-1-1,-1 0,-1 0,-1 1,-2-1,0 1,-3-1,11 0,-1 0,-2 0,-1 0,-2 0,0 0,-1 0,-1 0,0 0,0 1,-1-1,1 1,-1 0,1 0,2 1,2-1,0 1,1 0,-1 1,0-1,-1 1,-1-1,-3 1,-1-1,-3 0,-4 0,-3 0,25-3,-6 0,-6 0,-4 0,-3 0,12-1,-6 1,-13-2,-2-10,-61 7,-31 7,-19 4,18-2,-7 1,-4 0,-5 0,-1 0,8 1,-4-1,-2 1,-2 0,-1 1,-1-1,0 0,0 0,4 0,-1 0,-1 0,-1 0,0 0,1 0,-1 0,1 0,0 0,3 0,1 0,1 0,0 0,0 0,-2 0,-1 0,-2 0,-3 0,10 0,-1 0,-3 0,0 0,-2 0,-1 0,-1 0,0 0,-1 0,1 0,0 0,0 0,1 0,2 0,-4 0,2 0,-1 0,1 0,1 0,-1 0,0 0,0 0,-1 0,0 0,-1 0,-1 0,-1 0,6 0,-2 0,-1 0,0 0,-1 0,-1 0,1 0,-1 0,-1 0,1 0,0 0,1 0,-1 0,2 0,0 0,1 0,-5 0,0 0,0 0,-1 0,1 0,0 0,1 0,0 0,2 0,0 0,2 0,2 0,1 0,3 0,-9 0,2 0,2 0,2 0,1 0,2 0,1 0,0 0,2 0,-16 0,1 0,2 0,3 0,4 0,6 0,-10 0,8 0,9 0,-10-3,60-2,32-2,24 3,-9 0,9 0,7 0,4 0,3 1,-17 2,2-1,3 1,1 0,3 0,2 0,3 0,1 0,4 0,-20 1,3-1,2 0,2 0,1 1,2-1,0 0,2 0,0 0,1 1,0-1,1 0,-1 1,0-1,0 1,-1-1,0 1,-4 0,2-1,-1 1,0 0,0 0,1 0,-1 0,1 0,0 0,-1 0,1 0,0 0,0 1,0-1,0 0,0 0,0 0,0 0,1 0,1 0,-1 0,1 0,0 0,0 0,0 0,1 0,-1 0,0 0,-1 0,1 0,-1 0,0 0,0 0,-1 0,-1 0,1 0,1 0,1 0,0 0,-1-1,1 1,-1 0,0 0,-1 0,0-1,-1 1,-1 0,0 0,-1 1,-2-1,0 0,-2 1,11 0,-2 0,-2 0,0 1,-2-1,-1 1,0-1,-1 1,-1 0,0-1,-1 1,6 0,0-1,-1 1,0-1,-2 1,-1 0,-2-1,-2 1,-3 1,16 0,-2 1,-5 0,-5 0,-7 0,23 2,-36-1,-47-5,-39 0,-27 0,29 0,-7 0,-6 0,-3 0,-3 0,-1 0,1 0,7 0,-1 0,0 0,-2 0,-1 0,-1 0,-3 0,-1 0,-2 0,13 0,-3 0,-1 0,-1 0,-2 0,-1 0,-1 0,0 0,-1 0,0 0,1 0,0 0,1 0,2 0,0 0,-3 0,1 0,0 0,1 0,0 0,0 0,1 0,-1 0,1 0,-1 0,0 0,-1 0,0 0,2 0,-2 0,0 0,-1 0,0 0,-1 0,1 0,1 0,0 0,1 0,1 0,2 0,2 0,2 0,-10 0,2 0,2 0,2 0,1 0,1 0,2 0,1 0,1 0,-12 0,2 0,1 1,3-1,6 0,5-1,-26-1,19 0,26 1,65 0,44-1,6 1,-28 1,2-1,3 1,4 0,6 1,-19 0,4 0,3-1,1 1,3 0,1 1,0 0,1 1,0 0,-2 1,-1 0,0 2,1 0,1 1,0 1,0-1,0 1,-1 0,0-1,0 0,-1 0,1-1,0 0,0 0,0-1,-1 0,0 1,-1 0,0 0,-1 1,0 1,2 2,0 1,1 1,-2 0,0 0,-1 0,-3 0,-2-2,-4 0,14 0,-5-1,-2-1,-4-1,-3 0,12 3,-6-1,-6-2,2-1,-25-2,-36-4,-33 0,-8 5,-8 2,9-6,-4-1,-1 1,-6 3,-2 0,-6 0,7-1,-5 0,-3 0,0-1,1 0,5-1,0 0,0-1,-1 0,-3 1,9 1,-4 0,0 0,-1 0,0 0,3 0,3-1,-4 0,2-1,3 0,1-1,1 1,-3 0,-1 0,6 0,8 0,-18 0,102 0,36 0,-26 0,6 0,6 0,3 0,4 0,-16 0,2 0,3 0,2 0,1 0,2 0,1 0,0 0,1 0,-9 0,1 0,2 0,1 0,0 0,1 0,0 0,0 0,0 0,-1 0,0 0,-1 0,7 0,0 0,-1 0,0 0,0 0,0 0,-1 0,-1 0,0 0,0 0,2 0,1 0,0 0,0 0,-2 0,-1 0,-2 0,-4 0,-3 0,13 0,-4 0,-4 0,-4 0,-5 0,7 0,-6 0,-8 0,14 0,-82-6,-31-3,-4 1,5 5,-4 3,-4 0,-7-2,13-2,-3 0,-5-2,-2 0,-2 0,-1 1,-2-1,1 2,11 1,-1 0,-2 1,-1 0,0 0,-1 1,0-1,0 0,1 0,0 0,0-1,-3 0,0-1,1 1,-1-1,1 0,0 0,0-1,-1 1,0-1,0 1,3-1,-2 1,0-1,-1 0,0 0,0 0,2 0,1 0,2 0,2 1,4-1,-15-1,5 1,2 0,3-1,1 1,0-2,-5 0,0-1,2 0,5 0,9 1,-7-2,12 0,9-4,29 1,7 8,14 1,-10 3,9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34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723 9955,'51'0,"1"0,-1 0,1 0,1 0,2 0,3 0,2 0,5 0,-13 0,3 0,3 0,2 0,1 0,2 0,-1 0,1 0,-1 0,-2 0,1 0,-1 0,2 0,0 0,0 0,0 0,1 0,0 0,-1 0,4 0,1 0,0 0,1 0,0 0,0 0,-1 0,-1 0,-1 0,-2 0,6 0,-2 0,-2 0,0 0,0 0,-1 0,1 0,0 0,2 0,1 0,1 0,-1 0,0 0,-2 0,-3 0,-3 0,1 0,-4 0,-2 0,-1 0,-1 0,2 0,9 0,1 0,-1 0,-1 0,-2 0,5 0,-1 0,-3 0,-4 0,-3 0,-3 0,0 0,7 0,2 0,-5 0,7 0,-6 0,-17 0,-5 0,-1 0,-20 0,-75 0,14-1,-10 0,-10 3,18 1,-6 3,-5 0,-3 2,-3 0,-1 1,0-1,0 0,7-1,-1-1,0 1,-1 0,-1-1,-1 1,-2 1,-1-1,-1 1,-3 1,13-2,-2 0,-1 1,-3 0,0 0,-1 1,-2 0,1-1,-1 1,0 0,0 0,1 0,0 0,1 0,2 0,1 0,-6 1,1 0,1 0,0 0,1 0,1 0,-1 0,1 1,0-2,0 1,-1-1,0 0,-1 0,3-1,-1-1,-2 1,0-1,0 0,0 0,0-1,0 1,2-1,1 0,2 0,1 0,3 0,3 0,-13 2,4 0,2 0,2 0,2-1,2 0,1-1,1-1,-15 0,1-1,4-1,6-2,8 1,-7-2,19 0,25 0,41 0,25 0,1 0,9 0,8 0,-17 0,5 0,3 0,3 0,4 0,2 0,-16 0,3 0,1 0,3 0,2 0,0 0,2 0,0 0,1 0,1 0,-2 0,-7 0,0-1,1 1,-1 0,2-1,0 1,0-1,1 1,0 0,2 0,0 0,0 1,2 0,0 0,-5 0,1 0,1 1,1 0,1 0,1 0,0 0,1 1,0-1,0 1,0 0,0 0,-1 0,0 0,-1 0,-1 0,0 0,-2 0,4 1,-1 0,0-1,-1 1,0 0,-1 0,-1 0,1 1,-1-1,0 0,0 1,1 0,-1 0,0 0,1 0,1 0,0 0,1 1,1 0,0-1,0 1,0 0,-1 1,-1-1,-1 0,-1 0,-2 1,-1-1,-3 1,-2-1,17 3,-3 0,-3 1,-2-1,-2 1,-2-1,0 0,-1-1,8 0,-1 0,-1 0,-3-1,-5 0,-6-2,5 1,-7-2,-8 0,11 4,-60-8,-32 0,-22 0,16 0,-7 0,-5 0,-5 0,-2 0,11 0,-3 0,-3 0,-2 0,-2 0,-2 0,-1 0,-2 0,1 0,9 0,-2 1,0-1,-2 0,-1 0,0 0,-2 0,1 1,-2-1,0-1,0 1,0 0,0-1,3 1,-1-1,-1 0,0 0,0 0,-1 0,-1 0,1-1,0 1,-1 0,1-1,0 0,1 1,1-1,0 0,-1 0,1 0,-1 0,1 0,0 0,1 0,-1 0,1 0,1-1,-1 0,1 0,1 0,0-1,0 0,-5 0,0-1,0 0,0-1,0 0,1 0,1 0,2-1,1 1,1-1,3 1,3 0,-13-3,3 1,3 0,2-1,2 1,2-1,1-1,-8-2,0 0,3-1,6 1,8 0,-9-2,14-2,7-6,51 8,23 0,16 0,-11 4,7 0,6-1,3 0,3-1,-9 3,4-2,3 1,2-1,1 0,1 1,0-1,0 1,-5 1,0 0,0 1,1-1,1 1,0-1,3 0,1 0,3 0,-10 1,1-1,3 1,2-1,1 0,1-1,0 1,1 0,-1 0,0 0,-1 0,-2 1,-1 0,-3 1,8-1,-1 1,-3 0,-1 1,0 0,-1 0,1 0,0-1,2 0,2 0,-8 0,2 0,1-1,2 0,0 0,0-1,1 1,-2 0,-1 0,-1 0,-2 1,-3 0,-3 0,17-1,-4 1,-2 0,-3 1,-2-1,-2 1,-1-1,8-1,-1 0,-4 0,-4 1,-7 0,17-3,-16 0,-16-7,-26-1,-33-4,-21 0,3 4,-9 1,-6-2,-5 0,-1-1,10 2,-3 0,-1-2,-3 1,-2-2,-2 0,-2 0,-2 0,14 4,-3-1,-1 0,-2 0,-1-1,-1 0,-1 0,0 0,-1 0,-1 0,1-1,0 1,0 1,4 0,0 1,-1 0,-1-1,0 1,0-1,0 1,-1-1,1 1,0 0,0-1,1 1,0-1,1 1,1-1,-3 0,0-1,0 0,1 0,0 1,1-1,0 0,1 0,-1 1,2-1,0 1,0 0,1 0,-5 0,-1-1,0 0,0 0,1 1,1 0,2 0,1 0,4 1,2 0,3 1,-18-7,5 0,4 1,5 1,3 0,-8-4,7 0,10 2,1-10,67 20,33 5,14 0,-3-1,-17-1,1 0,3-1,2-1,5 1,3 0,-14 3,3 0,3 0,2 0,2-1,2 1,1 0,1 0,1-1,0 1,0-1,0 0,-6 1,2-1,0 0,1 0,1 0,1 0,0 0,0-1,1 1,-1 0,1 0,-1 0,0 1,-1 0,0 0,-3 1,1 0,0 1,-1-1,0 1,1 0,-1 0,0 0,0 1,0-1,0 1,0-1,0 1,0-1,-1 1,6-1,0 1,1-1,0 0,1 0,-1 1,0-1,-1 1,-1 0,-1 0,-1 0,-3 1,-1 1,-3 0,16-1,-3 2,-2 0,-3 0,-1 1,-3 0,-1 0,-3 1,14-1,-2 1,-4 0,-5 0,-6 1,7-1,-6 0,-32 0,-33 0,-23 9,-22 10,-10 4,4-3,3-4,0-1,-4 0,-7 5,19-4,-3 1,-3 3,-4 0,-1 2,-1 0,-1 1,0-1,1 0,2-1,1-1,0 0,0 1,0-1,0 0,0 0,0 0,0 1,0-1,-1 0,-1 0,-1 1,0 0,0-1,0 1,0-1,1 1,0-1,0 0,2 0,-3 1,0 0,0 0,0 0,1 0,2-1,2 0,3-2,4-1,-21 6,6-2,5-2,4 0,-4 1,5 0,29-2,46 3,30-9,21-3,-26 0,7 1,5 0,4 2,2 0,1 1,-8-1,3-1,3 2,1-1,2 2,0-1,0 1,0 1,-1 0,-5 0,0 0,0 1,1 0,-1 0,1 1,-1 0,1 0,0 0,0-1,3 0,1 1,1 0,1-1,-1 1,-1 0,0-1,-3 1,-2-1,-4 1,14 4,-3 1,-3 0,-3 0,-2-2,-3 0,6 0,-3-1,-5-2,-7 1,6 4,-15-1,-22-3,-51-4,-28-3,8-1,-8 1,-7 0,-4-2,21-2,-3-2,-3 1,-1-1,-3 0,0 0,-2 0,0-1,8 0,-2 0,-2-1,0 0,-2 0,0 0,1 0,-1 0,1 0,1-1,2 0,-8 1,2-1,0 1,0-1,1-1,0 1,1-1,0 1,1-1,-5-1,-2 1,1-1,0 0,2-1,3 1,3 0,6 0,-11 0,6 0,5 0,3 0,-22-1,15-2,25-6,29-1,34 1,22 2,-5 2,9 0,5 0,4 2,-6 0,5 1,3 1,1 0,1-1,-2 1,-8-1,0 0,1 0,-1 0,1 0,-1 0,0 1,9 0,2 1,-1 0,-1 0,-5 1,-5-1,11 0,-8 0,-4 0,10 0,-14 0,-24 0,-27 0,-32-10,-24-7,9 1,-5-2,-2-1,-8-2,-1 0,-1-3,10 2,-1-2,1 0,4 2,5 3,3 1,2-1,-15-9,8 3,10 3,20 13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36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10975 11463,'63'0,"0"0,0 0,0 0,0 0,0 0,0 0,0 0,0 0,-4 0,1 0,-1 0,2 0,-1 0,2 0,0 0,1 0,1 0,1 0,1 0,-7 0,0 0,2 0,0 0,1 0,1 0,1 0,-1 0,2 0,-1 0,1 0,0 0,-1 0,1 0,-1 0,-1 0,0 0,0 0,0 0,0 0,1 0,0 0,0 0,0 0,0 0,0 0,0 0,0 0,0 0,0 0,0 0,1 0,0 0,0 0,0 0,0 0,1 0,-1 0,0 0,0 0,1 0,-1 0,0 0,0 0,0 0,0 0,-1 0,0 0,-1 0,1 0,-1 0,0 0,1 0,-1 0,0 0,0 0,0 0,0 0,0 0,0 0,0 0,0 0,0 0,4 0,0 0,1 0,0 0,1 0,-1 0,0 0,0 0,-1 0,0 0,-1 0,-1 0,-1 0,-1 0,-1 0,7 0,-1 0,-2 0,-2 0,0 0,0 0,-1 0,1 0,-1 0,2 0,0 0,-1 0,1 0,2 0,0 0,0 0,0 0,-1 0,-1 0,-2 0,-2 0,-2 0,-4 0,9 0,-5 0,-3 1,-1-1,-1 0,2 0,3-1,2-1,2-1,3 0,0-1,-1 1,-2 0,-4 0,-4 0,16 2,-7 1,-2-1,1-2,-10-4,1-2,-1-1,0 1,-2 0,3 3,-3 0,1 1,0-1,3-2,1 0,0-1,-2-1,12-3,-2-1,-1 1,-6 5,0 0,0 0,8-2,1-1,0 1,-2-2,0 0,2 2,-10 2,1 2,1 1,1-2,6-1,2-1,0-1,-2 1,-7 1,-1-1,-1 0,3 2,6 2,1 1,1 1,-2-1,-6-1,-3-1,1 0,1 3,6 1,2 2,0 1,2 0,-7-1,1 0,2 0,0 0,1 0,-8 0,1 0,1 0,0 0,0 0,1 0,1 0,1 0,0 0,0 0,1 0,1 0,-6 0,0-1,2 1,-1 0,1 0,0 0,1 1,4 0,1 0,1 1,0-1,-1 2,-1-1,-2 1,0 0,-2 0,-2 1,1 0,0 0,2 1,-1 0,3 0,0 0,0 1,-1 0,-2 1,-5 0,13 4,-4 1,-3 1,-1-2,-9-1,-2-1,0 0,0 0,4 2,1-1,-1 1,-5-1,13 5,-1 0,-2-1,4 0,-1 0,-8-2,-3 1,1 0,0 0,1 0,-2-1,-5 1,-1-1,0 0,1-2,0-1,-1-1,18 2,1-2,-11-1,4 0,-2-2,-2-4,0-1,1 1,-4 1,1 1,2 0,-1-1,0-1,0-1,0-1,1 1,3 0,0 0,1 0,-1 0,-3 0,0 0,-1 0,-1 0,15 0,-1 0,-4 0,-13 0,-3 0,-2 0,9 0,-4 0,12 0,-12 0,1 0,-7 0,-8 0,-13 0,-12-7,-5-32,-4 23,0-22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39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29082 11436,'56'0,"0"0,0 0,-6 0,4 0,2 0,2 0,1 0,1 0,3 0,1 0,1 0,-1 0,-1 0,-4 0,-2 0,0 0,0 0,0 0,1 0,4 0,4 0,0 0,-2 0,-5 0,-6 0,6 0,-9 0,3 0,12 0,3 0,-11 0,9 0,-17 0,-28 0,-9 0,-3 0,10 0,42 0,-21-4,4 1,17 2,2 0,-7-6,-2 0,-4 2,-3 1,18-5,-21 2,-12 7,1 0,30 0,-21 0,3 0,9 0,3 0,-1 0,-2 0,-14 0,-4 0,24 0,-37 0,-2 0,-18 0,-33 0,0-2,-8-3,-9-2,-8-1,-8 0,8 3,-5 0,-5 1,-3 0,-2 0,0 0,13 1,0 0,-1 0,-1 0,-2 0,-1 1,-2-1,-2 1,-2 0,9 0,-2 0,-2 1,-1 0,-2 0,-1 0,-1 0,0 0,-1 0,-1 1,0-1,0 0,1 1,0-1,8 1,-1 0,1 0,-1-1,0 1,-1 0,0 0,0 1,0-1,0 0,-1 0,0 0,0 0,0 0,-1 0,0 0,0 0,2 0,0 0,-2 0,1 0,-1 0,-1 0,1 0,-1 0,0 0,0 0,0 0,1 0,0 0,0 0,0 0,1 0,1 0,0 0,1 0,-3 0,-1 0,1 0,1 0,0 0,0 0,0 0,2 0,-1 0,1 0,0 0,0 0,0 0,1 0,0 0,1 0,-9 0,1 0,1 0,0 0,0 0,1 0,1 0,-1 0,0 0,1 0,-1 0,1 0,-1 0,1 0,0 0,0 0,0 0,0 0,0 0,0 0,0 0,1 0,-1 0,1 0,0 0,0 0,1 0,2 0,0 0,1 0,0 0,-1 0,1 0,-1 0,-1 0,-1 0,-1 0,-1 0,-2 0,7 0,-1 0,-2 0,0 0,-2 0,0 0,-1 0,0 0,-1 0,0 0,-1 0,1 0,-1 0,1 0,0 0,0 0,1 0,0 0,1 0,1 0,-1 0,1 0,0 0,0 0,-1 0,1 0,0 0,0 0,-1 0,1 0,-1 0,1 0,-1 0,-1 0,1 0,-1 0,4 0,-1 0,0 0,-1 0,0 0,0 0,0 0,0 0,-1 0,1 0,0 0,-1 0,1 0,1 0,-1 0,1 0,0 0,1 0,0 0,1 0,-4 0,-1 1,2-1,-1 0,1 0,0 0,0 1,1-1,0 0,0 0,1 0,0 0,0 0,0 0,0 0,1-1,-1 0,-3 1,0-1,-1 0,1 0,0 0,0 0,0-1,1 1,0-1,1 1,1-1,1 0,0 1,2-1,1 0,-14-1,3 0,0 0,2-1,1 1,1-1,0 1,1-1,1 1,-1 0,-1 0,1 0,0 0,0 0,2 1,0-1,1 0,2-1,1 0,-2-1,1-2,2 1,2-1,-1 0,1 2,-1 1,-7 2,0 1,0 1,1 0,0 1,0-2,4-1,0 0,0 0,1-1,0 1,0 0,-8-1,0 1,0 0,0 0,0-1,-1 1,-2 0,1 0,2-1,3-1,1-1,2-1,3 0,-1 1,-1 1,1 2,0-1,4-1,-1-2,3-1,1 2,-17 3,3 1,10-3,0-2,-11 2,-1 0,20 3,0 1,-1-1,-9-4,-2-2,3 2,7 1,2 0,0 1,-4-1,0 1,0-1,3 1,0 0,1 1,-1 1,0 1,1 1,0-2,0 0,1 3,-1 1,0 2,1 4,1 4,0 3,-1 3,-7 3,-1 3,1 3,0 4,1 3,0 1,-4-1,-1 0,0 0,0 1,0 0,1-2,5-3,0-1,3-1,-10 6,5-2,9-7,5-3,-9 8,18-10,-1 1,-5-2,-1 1,4 5,0 0,-8-3,0-2,9-1,0-1,1 1,-2-2,-3-3,1-1,-18 16,-8-9,10-3,1-11,-1-2,1-5,6 0,2 0,11 0,2 0,3 6,-4 4,-1 8,-4 3,8-1,1-1,11-1,5-4,2-6,30-4,1-4,27 0,9 0,-19 0,3 0,0 4,1-1,9-2,0 0,-7 3,0-1,0-2,0-2,6-5,1-3,2-4,-1-2,-3-5,-4-1,-6 1,-6 1,8-3,-23 9,-39 12,-15 7,-5 1,1-6,-4 2,-4 4,-7 3,-3 2,5-3,0 0,3-2,-6 1,5-1,-6 0,-1 1,-1-1,4 0,-4 2,2-1,0 0,1 0,-2 0,0 0,0-1,3 0,-5-2,2 0,4 1,-4 3,7-2,-3-7,20 0,26-15,-3-3,8-23,0 5,42 10,-12 17,5 3,20 5,1 2,-16-1,-1 0,4 0,-6 0,-13 0,8 0,-18 0,-1 7,-8-5,-1 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2:42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11086 14916,'66'0,"1"0,-10 0,2 0,4 0,-3 0,2 0,3 0,1 0,-7 0,1 0,1 0,4 0,4 0,-14 0,3 0,3 0,2 0,1 0,1 0,0 0,-1 0,-2 0,-1 0,-1 0,-1 0,0 0,0 0,1 0,1 0,2 0,1 0,-5 0,1 0,2 0,1 0,2 0,-1 0,0 0,0 0,-1 0,-2 0,-1 0,-3 0,10 0,-2 0,-3 0,-1 0,0 0,0 0,2 0,2 0,-5 0,3 0,2 0,0 0,1 0,-1 0,-1 0,-1 0,-3 0,-2 0,3 0,-4 0,-2 0,0 0,0 0,1 0,5 0,-1 0,3 0,1 0,2-1,1 1,0 0,-1 0,0 1,-3-1,1 1,-1 1,-1 0,0-1,-1 1,2 1,0-1,2 0,-5 0,0-1,1 1,0 0,2 0,-1-1,1 1,1 1,0-1,-1 1,-1-1,0 1,1 0,-1 1,1-1,1 0,0 1,-1 0,2-1,-1 0,1 1,-3-1,1 0,1 0,0 1,0-1,0 0,0 0,0 0,0 0,0 1,0-1,-1 0,-1 0,-1 0,1 1,-1-1,0 0,0 0,0 0,0 1,0-1,-1 0,1 0,0 0,5 1,0-1,1 1,0 0,0-1,-1 1,0 0,-1-1,-1 0,-2 0,-1 0,7 0,-3 0,-1 0,-2-1,1 1,-1-1,2 0,1 0,1 0,2 1,3-1,-1 0,0 0,-1 0,-4-1,-4 1,-5-2,4 1,-7-1,-2 0,-1 0,4-1,2 1,1 0,1 0,1 0,1 0,0 0,5 0,1 0,1 0,0 0,-1 0,-2 0,3 0,-3 0,0 0,2 0,4 0,-13 1,2-1,3 0,1 0,1 0,-1 0,0 0,-2-1,4 0,1 0,-1-1,-1 0,-1 0,-1 0,-1-1,-3 1,-2 0,-1-1,0 1,1-1,3 1,0-1,3 1,1 0,1 0,0 0,-1-1,-1 1,-3-2,0 0,-1 0,0 0,0 0,0 0,1 1,1 2,-1 0,0 1,1 0,0 0,1 0,1-1,-2-1,2 1,1-2,0 1,0 0,-1 0,-1 0,-1 1,7 0,-1 1,-2 0,0 1,0-1,3 0,-4 0,2 0,1 0,0 0,-1 0,-2 0,-4 0,7 0,-4 0,-2 0,0 0,2 0,-6 0,0 0,1 0,0 0,-1 0,-1 0,4 0,0 0,-2 0,0 0,-2 0,5 0,-2 0,0 0,-1 0,0 0,1 0,-2 0,-3 0,1 0,-4 0,1 0,4 0,1 0,-2 0,-9 0,0 0,0 0,4 0,2-1,2 2,9 2,4 2,3 0,-16-1,2-1,2 1,1 0,1-1,-4 0,0 0,2 0,0-1,1 1,2 0,-3-1,2 0,0 0,2 0,-1-1,0 2,-2-1,6 2,0 0,-1 0,-1 0,1 0,0-1,1 0,1 0,-1-1,0 0,-1 1,-2 2,4 1,-2 2,-2 0,0 0,0-1,-4-1,0-1,-1-1,-2 1,-4-1,12 3,-5 0,-4-1,5 0,-9-1,-5 1,-27-2,-9 0,31 1,15 1,2 1,11 1,-18-4,8 0,5 0,3 0,-2 1,-5-1,0 1,-4 1,0-1,1 0,3 0,1-1,4-1,1 0,0-1,-3 1,-5 1,2 1,-4 1,-3-1,-2-1,4-3,-3-1,-4 1,-1 3,-6 0,3-4,-30 0,-3 0,-6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4:39.8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2849 9420,'54'0,"-10"0,5 0,7 0,9 0,-18 0,6 0,5 0,4 0,2 0,0 0,-5-1,1 1,2 0,1 0,2-1,3 2,3-1,5 1,-23-1,3 1,3 1,1-1,3 1,0 0,2-1,1 1,1 0,0 0,1 0,-1 0,1 0,-1 0,-1-1,-1 1,-2-1,2 0,0-1,-1 1,-1-1,1 1,-1-1,0 0,0 0,1 1,-1-1,2 0,0 0,1 1,1-1,1 1,1-1,-8 1,1 0,1 0,1 1,1-1,1 0,1 1,0-1,1 1,0-1,-1 1,1-1,0 1,-1-1,-1 0,0 1,-1-1,-1 0,-2 0,0 0,-3 0,-1 0,13-1,-3 1,-1-1,-2 0,-1 0,-1 0,-1 0,0 0,-1-1,1 1,-1 0,1 0,1 0,0 0,1 0,2-1,0 1,1 0,0 0,0 0,-1-1,0 1,-1 0,-2 0,-2 0,-1 1,-4-1,-2 1,18 0,-3 0,-5 1,-2 0,-2 0,-1-1,-1 1,8 0,0-1,-4 1,-4 0,-6 1,19 3,-13 1,-5 0,-33-7,-9 0,-58 0,12 0,-8 0,-4 0,-9 0,-5 0,-3 0,5 0,-3 0,-3-1,-4 1,-1 1,-4-1,15 1,-2 0,-3 1,-1 0,-1 0,-2 0,0 0,-2 0,1 0,-1 0,10 0,-1-1,-1 1,-1 0,0 0,0 0,-1-1,0 1,-1 0,1 0,0 0,0 0,0 0,0-1,0 1,-1 0,1 0,-1-1,0 1,0 0,1 0,-1-1,1 1,0 0,1-1,0 1,-2 0,-1 0,0-1,-1 1,2 0,-1 0,2 0,0 0,2-1,1 0,2 0,3 0,-17 0,4-1,2 0,2 0,2 0,1-1,0 1,-1 0,-1 0,2 0,2 0,5 0,5 0,-3 0,7 0,3 0,-11 0,8 0,-2 0,31 0,74 0,8 0,-22 0,6 0,1 0,2 1,1-1,1-1,4-1,1-1,1 0,-9 0,1 1,0-1,-2 0,6 0,-3 0,-2-2,14-3,-7 1,-19 6,-6 0,-1-6,-16 7,-12 0,0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4:41.4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2683 10825,'60'0,"1"0,0 0,-1 0,1 0,0 0,-1 0,1 0,-5 0,2 0,0 0,0 0,2 0,1 0,1 0,1 0,1 0,2 0,0 0,-8 0,2 0,2 0,0 0,2 0,1 0,0 0,1 0,0 0,1 0,-1 0,0 0,-1 0,0 0,-2 0,0 0,2 0,0 0,0 0,-1 0,-1 0,0 0,0 0,0 0,1 0,-1 0,1 0,1 0,0 0,1 0,-3 0,1 0,1 0,1 0,0 0,1 0,0 0,0 0,-1 0,1 0,-1 0,-1 0,-1 0,0 0,-2 0,-1 0,7 0,-1 0,0 0,-2 0,-1 0,-1 0,1 0,-1 0,0 0,0 0,0 0,2 0,-1 0,1 0,1 0,0 0,-1 0,1 0,-1 0,-1 0,0 0,-1 0,-2 0,-1 0,8 0,-1 0,-1 0,-1 0,-1 0,-1 0,-2 0,0 0,-2 0,6 0,0 0,-1 0,-2 0,-3 0,-5 0,-4 0,13 0,-9 0,-2 0,17 0,-9 0,-11 0,-22 0,-11 0,11 0,14 0,10 0,1-6,4-3,5 2,-5 3,3 1,3 0,1-1,-1-2,3-2,0-1,0 1,-4 2,0 2,-3 1,-1 1,2 0,3-2,1 0,-1 1,-2 0,7 3,-3 0,-4 0,6 0,-4 0,2 0,-8 0,-14 0,-35 0,-46 0,-30 0,14 0,-5 0,-8 0,18 0,-4 0,-4 0,-2-1,-4 1,0 1,-2-1,8 2,-3-1,-2 1,-1 0,-2 1,0-1,0 0,0 0,1 0,0 0,3-1,1-1,0 0,0 0,0 0,0 0,0 0,-1 1,-1 0,-1 0,4 2,-1-1,-1 2,0-1,-1 1,-1 1,1-1,1 0,0-1,1 1,2-2,2 0,-12 0,1-1,2 0,2-1,0 0,0 0,0 0,-1 2,0 0,0 0,-1 1,1 0,-1 1,2-2,1 1,0-2,0 0,0 0,0-1,2-1,1 1,1 0,2-1,-9 1,1 0,2 0,3 0,5 0,-14 0,6 0,12 0,0 0,76 0,30 0,4 0,-9 0,4 0,3 0,7 0,-13 0,4 0,4 0,2 0,1-1,3 1,-1 1,0-1,-6 1,0 0,1 0,1 1,0-1,1 1,1 0,1 0,1 1,0 0,-5 0,0 1,2 0,1 0,0 1,1 0,0 0,1 0,-1 0,0 0,-1 1,-1 0,-1-1,6 2,0-1,-2 0,0 1,0 0,0 0,-1 0,1 1,-1 0,1 0,0 0,2 1,1 1,1 0,-1 0,1 1,0-1,-2 1,-1 0,-1 0,-3-1,-2 0,10 3,-2 0,-2 0,-2 0,-2-1,-2 0,-2-1,7 0,-2 0,-3-1,-3 0,-4-1,9 2,-6 0,-13-5,-9-6,-23 0,-13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4:44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9119 14953,'38'-20,"0"-10,-17 2,5-7,5 0,7-6,4-3,1 1,-4 6,3 0,1-1,2-1,3-2,-6 5,2-1,3-3,1 0,1 0,0 1,-1 1,-1 2,1 1,0 2,-1 1,1 1,0-1,0 1,2-1,4-5,3-1,0 0,0 0,0 2,-3 1,-2 4,2 1,-3 3,-2 2,0 1,-1-2,9-5,-1-1,-2 2,-6 5,5 1,-8 5,6-6,-41 24,-15 21,-8 8,-5 5,-7 11,-2 4,3-5,0 3,-1 2,-3 2,-1 1,-1 4,2-4,0 4,-2 0,1-1,1-3,0-1,0-1,1 1,-2 2,0 0,0-1,4-3,0 2,2-3,2-4,-3-1,4-4,3 16,8-35,9-24,0-9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07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3488 4643,'60'0,"-1"0,0 0,0 0,1 0,-1 0,3 0,1 0,0 0,0 0,1 0,0 0,-7 0,0 0,1 0,0 0,0 0,0 0,0 0,7 0,1 0,-1 0,0 0,1 0,0 0,-7 0,1 0,1 0,0 0,-1 0,0 0,0 0,5 0,-1 0,0 0,0 0,1 0,2 0,-3 0,1 0,1 0,1 0,0 0,0 0,-1 0,-2 0,0 0,-1 0,1 0,0 0,0 0,2 0,-2 0,1 0,1 0,0 0,1 0,-2 0,-1 0,-2 0,-1 0,-1 0,-2-1,-1 1,0 0,1 0,-1 1,2 0,1 1,0 0,-1 0,-1-1,-1 1,-2-1,7 0,-2-1,-2 0,-1 1,1 0,0 3,-1 0,0 1,0 0,1 0,5 1,1-1,0 1,-2 0,-5-1,10 0,-6 1,4 0,-10 1,2 2,3 0,-2-1,-2-1,1-3,-4 0,2-1,4 2,-3 2,4 1,3 2,0-1,1 1,-2-1,-3-2,-1 0,1 0,-1 0,1 1,-1 0,3 2,2 0,-1 1,-1-1,-1 1,-2-1,-1 0,-3 0,-1-1,0 1,-2 0,8 1,-1 0,-2 0,0 1,8 2,-1 0,-1-1,-5-1,-1-2,0-1,-5-1,0-2,-1-1,1-1,0-1,0-1,5-1,1-2,-1 1,2 0,-1 0,1 0,4 0,1 0,1 0,-13 0,0 0,1 0,0 0,-1 0,1 0,1 0,0 0,2 0,-1 0,3 0,2 0,1 0,2 0,3 0,-1 0,-1 0,-6 0,0 0,-1 1,1-1,1-1,6 0,2-1,0 1,-1-2,-3 0,7-2,-2 0,-2-1,-2-1,-9 2,-1 0,-2-1,0-1,13-5,-1-2,-1 0,-4 4,-2 0,-1 1,-3-1,-2 0,1 0,0-2,0-1,0 1,0 4,0 2,0-1,0-2,0 0,0-1,-4 1,-1 0,1 1,-2 2,1 0,-1-1,17-9,0-1,-17 7,0 2,1-2,1-2,1-1,-3 1,9 1,-2 1,4-4,-5 2,0 3,-15-1,1 1,13 0,-11-2,3-1,7 2,2 0,4-3,3-1,-9 2,2-1,-1 2,-3 3,-1 1,1 0,3-2,2-1,-1 2,-4 1,-1 1,0 1,0 1,0 1,-1 0,17-5,0 0,-18 4,2 1,0-1,5 1,2-1,-1 1,0 0,0 0,1 0,8 0,2 0,-2 1,-8 1,-2 0,2 0,9-1,2-2,-5 2,4 2,-3 0,6 0,-6 0,4 0,-12 0,3 0,-9 0,1 0,14 0,1 0,0 2,-3 3,-15 1,-1 2,10 0,-1 1,-14 4,-2 1,5-6,0 1,0 5,0 0,7-1,1 0,0 3,0 0,0-3,-1 0,-10-2,-4-1,11 2,-13-5,-18-3,-1-4,-4 0,28 0,-6 0,5 0,12 0,4 0,-8 0,2 0,1 0,-1 0,1 0,0 0,0 0,0 0,-2 0,18 0,-2 0,0 0,-2 0,-8 0,-1 0,4 0,0 0,-5 0,-1 0,6 0,0 0,-5 0,-1 0,1 0,-1 0,-1-4,-2 1,-7 2,-1 0,-2-6,0 0,0 6,-1 0,1-6,1 0,6 6,1 0,4-2,0-1,-5 4,0 0,10 0,1 0,-9 0,-1 0,6 0,0 0,-7 1,-2-2,21-4,-21 1,0-1,24-2,-28 1,0 0,23-1,-19-4,3-1,2 3,0 0,-5-2,0-1,3 4,-4 2,-6 0,3-2,-15 7,-12-30,-18-2,-4-2,7-7,-20-19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4:48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10667 14662,'0'64,"0"0,0-8,0-11,0-26,-1-44,2-17,5 10,2-3,3-29,3-1,2 21,5 3,4-5,3 0,3 2,2-1,-5 11,2-1,1 0,8-8,2-1,1 1,3 1,0 1,-1 0,-1 0,-2 0,-2 2,10-4,-7 5,3-3,-20 17,-11 22,-1-6,3 1,20-13,21-12,-10 8,3 0,-6 4,0 1,1 0,-2 3,10 2,-17 7,-19 15,-10 29,-6 12,0-11,-2 3,-5 22,-5 4,0-18,-3 1,-4 1,-4-3,-3 1,-2 3,-2 7,8-11,-3 5,0 4,-1 1,0 2,0 0,0-1,1-3,-1 1,1-2,-1 0,1-1,0 2,-1 0,0 3,2-3,-1 2,-1 2,0 2,0-1,1-1,0-1,2-4,1-3,-5 11,3-4,0-3,1-2,1-1,-1 4,0-1,1-3,2-6,-6 9,6-12,5-6,7-29,4-2,-3-52,2 1,4-5,6-9,9-6,3 20,6-4,4-3,4 1,3 1,2 5,5 1,2 0,4 0,1 0,3-1,-8 6,2-1,2 0,1-1,2 0,0 1,1 0,-1 1,-1 2,5-2,0 0,0 2,0 0,0 1,1 1,-1 0,0 1,-2 1,1 0,0 1,0 0,-1 2,-1 0,-2 3,-3 1,7-1,-3 2,-2 2,-2 2,-2 1,11-4,-3 2,-7 4,-8 2,-8 6,-6 12,-16 9,-8 25,0 24,-6-14,-4 3,-5 3,-5 5,5-15,-2 3,-2 4,-1 5,2-1,-3 5,-1 5,0 3,-1 0,1-2,1-2,0 0,1-2,-1-1,1 0,0 3,-1 4,4-7,-1 3,0 4,-1 1,1 0,0 0,1-3,0-4,2-5,-5 9,2-5,0-4,1-1,2-1,0 9,2-1,0-3,1-7,-7 7,2-11,4-8,4-24,4-15,3-24,2-27,-3-4,6-9,8 19,5-2,5-3,3-3,-3 6,3-3,2-2,2-2,2 0,2-1,2 1,0 5,1-1,3 0,1-1,1 1,2-1,0 0,0 1,0 0,-3 2,2 1,0-1,1 0,0 1,0-1,1 2,0-1,-1 1,1 1,3-4,1 1,1-1,0 1,0 1,-1 1,-1 2,-1 1,-2 3,6-4,0 3,-2 1,-1 3,-2 1,-2 3,5-5,-1 3,-4 3,-4 5,3-2,-8 10,-5 13,-19 7,-5 2,-15 29,-13 20,6-6,-6 14,8-19,-4 8,-3 7,-2 5,-1 3,-1 2,1 0,1-1,2-2,3-8,2 0,0-1,1 1,-1 0,1 1,-1 1,0 1,-2 2,0 1,0-5,-1 2,0 2,-1 1,-1 1,-1 1,1 1,-1-1,1 1,0-1,0 0,1-2,1 0,1-2,-1 6,0 1,0-1,1 0,1-1,-1 0,2-2,0-1,0-1,0-1,1-3,-2 5,1-1,1-2,0-2,0-1,1-2,0-1,0-2,-4 13,0-2,1-3,1-5,5-6,1 19,1-24,0-38,11-48,10-10,10-9,2 18,6-1,5-3,3-1,-4 7,2-1,3-2,2 0,2 0,1-1,-2 4,2-1,1 0,2-1,0 0,2 1,-1-1,0 2,1-2,1 1,1 1,0-1,0 1,0 0,0-1,-1 1,0 0,0-1,0 0,0 1,0 0,-1 1,0 1,-2 1,7-3,0 1,-1 1,-2 2,-1 1,-3 1,5-5,-3 0,-2 4,-4 3,-1 3,-3 4,-6 4,4-11,-24 19,-3 7,-8 1,-19 0,-18 3,4 2,-6 1,-7 2,-6 6,1 10,-8 9,-2 1,2-2,9-6,1-3,-1 1,-2 3,-6 5,-4 3,-1 2,2-2,4-4,-8 0,4-3,3-3,11-4,2-3,5-1,-23 6,47-55,11-2,6-12,4 7,4-7,1-5,0 0,-2 5,-2 0,-2 4,1-1,3-4,3-7,3-5,2-2,0 4,-2 6,0 1,-1 6,1-2,2-12,2-1,-2 4,3-2,-3 6,-1 3,-10 9,-35 12,-15 40,-17 18,-7 7,22-11,-4 4,-3 3,-2 2,-3 1,-1 0,-1 1,7-5,-1 2,-3 0,0 1,-2 0,0 1,-1 1,-1 0,1 0,0 1,7-3,-2 1,0 1,0 0,0 1,-1 0,1 0,-1 0,0 0,1-1,-1 1,1-2,0 0,-1 0,0 1,-1-1,1 0,-1-1,2 1,0-1,1-1,1 0,2 0,2-1,-9 4,3 0,0 0,3-2,1 0,1 0,1-2,1-1,-16 10,1 0,2-3,7-4,7-7,-4-1,15-14,22-18,27-16,21-12,3-4,0 0,3-4,3-1,2 0,-3 4,1 1,2-1,1-1,2-1,-7 6,2-1,2-1,-1 0,1 1,-2 1,-1 2,5-3,-1 1,-2 1,0 2,0 1,6-5,-1 1,-1 3,-4 3,14-5,-11 7,-6 1,-20 25,-8-1,24-30,-3 10,6-3,2-2,0-3,2-2,3-2,-4 7,4-2,2-1,-2 1,-3 3,6-6,-3 3,1 0,9-5,1 0,-7 5,-11 8,-5 4,-2 3,-5 3,-10 4,-71 38,17-3,-5 6,-4 5,4-3,-3 4,-3 2,0 2,0-1,-3 1,-1 2,0 0,0 1,0 0,9-5,0 2,0-1,0 1,2-2,1-2,-10 6,2-2,2-2,5-2,3-1,5-2,3-3,-5-3,17-5,35-5,28-40,-5 5,11-5,7-2,0-4,-6 2,2-3,2-3,2-1,4 0,2 1,-12 8,3-1,1 1,3-1,1 1,1-1,0-1,1 1,0-1,-1 0,-6 2,0 0,0-1,2 0,-1 0,1 0,-1-1,1 1,-1 1,1 0,-2 0,1 1,1 0,1 1,-1 0,1 0,-1 1,0 0,0 0,-1 1,-1 0,0 0,-2 0,12-4,0 0,-1 0,-1 0,-2 2,-1 0,-4 0,-2 2,7-3,-4 1,-3 1,-3 1,-3 3,7-1,-5 2,-7 3,-7 1,-10 3,-16 7,-29 22,-21 18,8-5,-8 6,-5 7,-3 2,0 1,3 0,5-4,-1 1,1 1,-1 1,0 1,0 0,-2 2,5-4,-2 1,-1 1,-1 0,1 2,0-1,1-1,1-1,2-1,-2 2,2-1,1-1,1 0,1-1,-1 1,-1 1,-1 3,-1 1,0 0,0 0,1-1,1-1,1-4,-3 4,2-3,0-2,1 1,-2 0,-6 7,-2 3,-1-1,4-3,5-6,2 0,5-5,7-7,5 1,39-37,30-24,-21 14,2-1,8-3,2 0,0 2,0 2,-4 2,-1 1,4 0,-3 1,3-3,16 1,-19-6,12 4,-8-4,-8 7,-10 5,-6 2,-11 4,-41 14,2 2,-5 2,-20 5,-9 1,19-5,-3 1,-2 1,3 0,-8 6,0 0,1-1,-4-2,0 0,2-1,10-1,2 0,6-2,7-4,3-2,-10-2,6-1,16 4,5-11,37-31,-16 17,15-20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4:59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16629 15576,'-21'-7,"0"3,20-2,-5-11,-31-21,-7-6,14 18,0 1,-13-6,22 10,12 9,5 5,4-3,0 2,0-10,0 9,0-12,0 13,0-5,0 1,3 3,2-3,7 4,9-1,5 4,14 1,-9 4,4 0,10 0,6 0,-15 0,0 0,0 0,0 0,9 0,5 0,-5 0,4 0,3 0,-5 0,3 0,3 0,2 0,3 0,4 0,2 0,1 0,0 0,-7 0,0 1,1-1,1 0,0 0,-1-1,2-2,0 0,0-2,1 1,0 0,1 0,-4 1,0 0,1 1,1-1,-1 0,-2 0,-1-2,11-4,-2-1,-1-1,0 0,-1 1,1 3,0 1,-1 0,-2 0,-4-1,-2 0,-3-2,-3 1,-4 1,17 1,-9 1,0-1,-23 6,-21 0,-4 0,-57 0,12 0,-7 0,-8 0,-9-1,-4 2,11 3,-3 1,-2 1,-3 1,-1-1,3-1,-2 1,-1 0,-2-1,-2 2,-2 0,11-1,-3 1,-1 1,-2 0,0 0,-2 0,1 0,-1 0,1 0,4-1,0 0,-1 1,1 0,-2-1,1 1,0-1,0 0,1-1,0 0,-5 0,1-1,0 0,1 0,-1 0,1-1,0 0,0 0,1 0,1 1,0-1,-1 1,1-1,0 0,2 0,1-1,3 0,3-1,-17 0,4-2,4-1,2 1,2-1,-4 1,3 0,3 0,8 0,-11 1,28-2,51-2,44-5,-6 3,12-1,5 0,-15 1,3 1,3-1,4 0,4 0,-18 1,3 0,2 0,1 0,3 0,0 1,2-1,1 0,0 0,-6 1,1-1,0 1,1 0,1-1,2 1,0 0,1-1,2 1,2 0,1-1,1 1,-14 0,1 1,2-1,1 1,1-1,2 1,0-1,1 1,1-1,0 1,0-1,1 0,-1 1,1-1,-1 0,0 0,-1 1,-1-1,-1 0,0 0,1-1,-1 1,0-1,-1 1,-1-1,0 0,0 1,0-1,0 0,0 0,0 0,1 0,0 0,2 0,0 0,1 0,1 0,1 0,-8 1,1 0,1-1,1 1,0-1,2 1,0 0,1-1,0 1,1-1,0 1,0-1,0 1,0-1,0 1,0-1,-1 1,0-1,0 1,-1-1,-1 1,-1-1,0 1,-2-1,-1 1,11-1,-2 0,0-1,-1 1,-1 0,0 0,-1 0,0 0,-1 0,0 0,-1 0,1 0,-1 0,0 0,1 0,-1 0,1 0,0 0,2-1,0 1,1 0,-1-1,1 0,-1 1,1-1,-1 1,0-1,-1 0,0 1,0 0,-1-1,0 1,-1 0,-1 0,0 1,4-1,0 1,0-1,-1 1,1 0,-2 1,0-1,-1 0,-1 0,-2 1,-1-1,-1 0,-3 0,-1 0,14-2,-3 0,-3 1,-2-1,-1 0,-3 0,0 1,-2 0,16 0,-2 0,-3 0,-5 1,-7-1,21-3,-17 3,-15 4,-13 0,-20 0,-41 0,-8 0,-12 0,-1 0,-9 0,-7 0,-6 0,-1 0,19-1,-3 1,-2 0,-3 0,0 0,-3 0,-1 0,-1 0,-1 1,11-1,-1 1,-1 0,-1 0,-1 1,-1-1,-1 1,-1-1,0 1,-2-1,-1 1,0 0,-1-1,11 1,-1-1,-1 0,-1 1,0 0,-2-1,0 1,0-1,-1 1,0 0,-1 0,0-1,0 1,0-1,0 1,0 0,1-1,-1 1,1-1,-1 1,0-1,0 0,-1 1,0-1,0 0,0 0,0 1,0-1,0 0,1 0,-1 0,0 1,1-1,-1 0,1 0,1 1,-1-1,1 0,0 1,0-1,-1 1,2-1,-1 1,0 0,1-1,-1 1,1-1,0 1,0 0,1-1,0 1,0-1,0 0,1 0,0 0,0 0,-7-1,-1 1,-1-1,1 0,-1 0,1 0,1 0,0 0,1 0,1 0,2-1,2 1,1 0,3 0,2 0,-15 0,2 0,4 0,2 0,3 0,0 0,2 0,1 0,-9 0,1 0,1 0,3 0,6 0,6 0,-2 0,7 0,8 0,-10 0,63-3,27 2,-5-2,8-1,5 0,-3 3,3 0,5 1,3 0,3 0,-6-1,3 0,2 0,3-1,2 1,1 0,2 0,1 0,-12 1,1 0,1 0,1 0,1 0,1 1,1-1,1 0,1 0,0 0,1 0,1-1,-9 1,1-1,1 0,1-1,0 1,1 0,1-1,-1 1,2-1,-1 0,1 1,0-1,0 1,0-1,0 0,-1 1,0 0,0-1,1 1,0-1,0 1,1-1,-1 1,1 0,-1-1,1 1,-1-1,0 1,0-1,-1 1,0-1,-1 1,-1-1,3 0,-1 1,1-1,-1 0,-1 1,0-1,0 0,0 1,-1-1,-1 0,1 0,-2 0,1 0,-2 0,1 0,6-1,1 1,0-1,0 0,-1-1,-1 1,0 0,-3 0,-1 0,-2 1,-3-1,-2 1,19 0,-5 0,-3 0,-3 0,-3 0,-3 0,5-2,-2 0,-6 0,-8-1,5-2,-25 2,-56 3,-33 3,17-2,-8-1,-8 0,-5 1,-3 1,-2 2,20 0,-1 1,-2 1,-2 1,-2 0,-1 1,-2 0,-1 0,-2 1,-1 0,-2 0,-1 0,13-1,-1 0,-2 0,-2 1,0 0,-2 0,-1 0,-1 1,0-1,-1 1,-1 0,0 0,0 0,0 0,0 0,-1 0,1 0,1 0,-1 0,2 0,4-1,-1 0,1 1,0-1,0 1,0-1,0 0,0 1,0-1,-1 1,1-1,-1 1,0 0,0 0,-1 0,1 0,-1 0,-1 0,0 1,0-1,0 1,-2 0,5-1,-1 1,-2 0,0 1,0-1,-1 1,-1 0,0 0,0 0,-1 1,0-1,1 1,-1-1,1 0,-1 1,1-1,0 0,1 0,1 0,0-1,0 1,2-1,0 0,1-1,2 1,0-2,-9 2,1 0,1-1,1 0,1 0,1-1,0 0,1 0,1 0,0 0,0-1,0 1,1 0,-1-1,1 1,-1 0,0 0,0 0,-2 0,-2 1,0 0,0 0,-1 0,0 0,0 0,1 1,1-2,0 1,1 0,2-1,2 0,1 0,3-1,2-1,2 1,-17 0,3 0,4-1,3-1,2 0,1 0,2 0,1-1,-19 2,0 1,4-2,9-1,14-3,-8-9,78 1,33-1,6 0,-15 3,6 1,3 1,4 0,0-1,-1-1,-6 1,-1-2,1 1,2-1,1 0,2 0,4 0,-8 1,4 0,3-1,3 0,0 0,1 0,0 1,-2-1,-2 1,-3 0,-4 1,13-1,-7 1,-3 1,1 0,5-1,9-1,-21 1,4 0,4-1,2-1,3 1,2-1,2 0,1 0,0-1,0 1,1 0,-2 1,-1-1,-2 1,-2 1,1 0,0 0,-2 0,-1 1,0 0,0 0,-1 1,2-1,-1 0,2 0,2-1,1 1,1-1,-9 1,0-1,2 0,0 0,2 0,1 0,0 0,0-1,1 1,1-1,-1 1,1-1,-1 1,1-1,-1 1,-1 0,1 0,-2 0,0 0,4 1,0-1,0 0,1 1,-1-1,1 1,-1 0,0 0,-1 0,0 0,0-1,-1 1,-1 0,-1 0,0-1,-2 1,-1-1,6 0,-2-1,-1 0,-1 0,-1 0,0 0,-1 0,-1 0,0 1,-1-1,1 1,-1 0,0 0,6 1,0 0,0 0,0 1,0 0,-2 0,0 0,-3 0,-1-1,-3 1,-2-2,14-1,-3-1,-4 0,-3-1,0 1,-1 1,2 1,0 0,-2 1,-3 0,-3-1,9-2,-5 0,-9 1,12-3,-9-2,-5 3,-7 1,3 0,9-1,3 0,-7 1,2 1,-2 0,2-3,-2 2,5 2,-5-1,-3-5,-9 10,-58-2,-38-1,-19 2,2 7,31 5,-2 3,-2 4,-2 2,-3 2,-3 0,-2 1,-4 0,-3-2,20-6,-3-1,-2 0,-2 0,-2 1,-1-1,-3 1,0-1,-1 1,-2 0,0 0,-1 0,0 1,0 0,-1 0,1 0,1 0,-1 1,2 1,0-1,4 0,-1 1,1 0,0 1,0 0,0 0,0 0,0 1,-1-1,1 1,-1 0,0 1,-1-1,0 0,0 1,-1-1,0 0,-1 0,-1 1,0-1,-1 0,-1-1,9-2,-1 1,-1-1,-1 0,0 1,-2-1,0 1,0-1,-1 1,-1 0,1-1,-2 1,1 0,0-1,-1 1,1-1,-1 1,1-1,0 0,0 0,1 0,0 0,1 0,0-1,1 1,0-1,2 0,0-1,1 1,2-1,-11 3,0-1,2 1,1-1,0 0,1-1,0 1,1-1,1 0,0 0,0 0,0-1,1 1,0-1,0 0,0 1,0-1,-1 0,1 0,-1 0,0 0,-1 0,-2 0,0 0,-1 0,0 0,0 0,0 0,-1 0,2 0,-1-1,1 1,1-1,1 0,1-1,2 1,1-1,1 0,2-1,2 0,2-1,-17 4,3 0,2-1,2-1,2 0,2-1,2 0,2 0,1-1,2 0,-14 1,2 0,2 0,4-1,8-1,8-1,-10 4,26-2,67-5,-1-6,10-3,4-1,5-1,5 0,4-2,4-1,-16 2,2-2,2 0,3 0,2-1,1-1,2 1,-12 2,1 0,2 1,1-1,1-1,1 1,1-1,1 0,1 0,1-1,0-1,-8 2,0-1,1-1,0 0,1 0,1 0,1-1,0 0,1 0,0 0,2 0,0-1,1 1,2 0,0 1,-10 1,1 0,1 0,1 0,1 1,1-1,0 0,2 0,-1 0,1 0,1 0,0 0,-1 0,1 0,-1 0,1 0,-1 0,-1-1,0 1,-1 0,0-1,-1 1,4-1,-1-1,-1 1,1-1,-2 0,1 1,-1-1,-1 0,1 0,0 0,0 0,0 1,0-1,1 0,0 0,0 0,1 0,1 1,1-1,-6 2,1-1,1 0,1 0,1 0,0 1,1-1,0 0,0 0,1 0,-1 0,0 0,0 0,-1 1,0-1,-1 1,-1 0,-1 0,-1 0,-1 0,-2 1,-2 0,-1 0,15-2,-2 0,-2 0,-2 1,-2 0,0 0,-2 1,0-1,-1 1,0 0,0-1,0 1,0-1,7 0,1-1,1-1,-1 1,0 0,-1 0,-2 1,-2-1,-3 2,-3 0,-3 1,17-2,-5 1,-5 1,-4 1,-3-1,11-3,-6 1,-10 0,15-4,-47 5,-27 4,-48-6,17 9,-9 1,-8 2,-4-1,13-1,-5 0,-3 0,-3-1,-2 1,-3 0,-2 0,-1 0,15 1,-1-1,-2 1,-2 0,-1 0,0 0,-3 0,0 0,-1 1,-1-1,-1 0,-1 0,0 0,-1 0,9 0,-2 0,0 0,-1 0,-2 0,0 0,-1-1,-1 1,0 0,0 0,-1 0,0 0,0 0,-1 0,1 0,0 0,1 0,-1 0,2 1,-1-1,2 1,-1-1,1 1,-1-1,1 1,-1 0,1 0,-1-1,1 1,-1 0,1 0,-1 0,1 0,0 0,-1 0,1 0,0 0,-1 1,1-1,0 0,-1 0,1 0,-1 0,-1 0,1 0,-1 1,0-1,0 0,1 0,-1 0,1 1,0-1,1 0,1 1,0-1,0 1,2-1,0 1,2 0,1 0,-11 0,2 0,1 1,0-1,1 1,1-1,1 1,0 0,2 0,1-1,0 1,1 0,2-1,0 1,-13 0,1 0,2 0,1 0,1 0,2 0,3-1,1 1,4-1,-18 2,2-1,5 0,6-1,8-1,-19 0,35-2,40 1,38 1,15-2,-16-3,6-2,-1 3,10 0,5 1,2-2,1-1,-3-1,1-1,1-2,3 1,3 0,2 0,-14 3,2 1,2 0,1 0,2 0,0 1,2-1,1 0,0 0,1 0,-7 0,0 0,2-1,1 1,0-1,1 1,1-1,0 1,0-1,0 1,0 0,0 0,0 0,-3 0,0 1,1 0,-1 0,1 0,0 0,0 0,0 0,0 0,0 0,0 1,0-1,0 0,0 0,-1 0,2 0,-1 0,1 0,0 0,0 0,0 0,0 0,-1 0,-1 0,0 0,-2 1,0-1,-1 1,5-1,-1 1,-1 0,-1 0,0 0,-1 0,-1 0,-1 0,0 0,-1 0,0-1,11 0,0-1,0 0,-1 0,-3 0,-1 1,-2 0,-4 1,9 0,-3 2,-3 0,-3 0,-1-1,2-2,-3 0,-3-1,-3 2,17 2,-11 0,-13 0,-32 0,-59 0,9-1,-11 2,6 5,-8 4,-8 2,-5 3,-3 0,-1 1,0-1,15-4,-1 1,-2 1,-1 0,-1 0,-2 0,0 1,-1 0,-2 0,0 1,-1-1,7 0,-1 0,-2 0,-1 1,0-1,-1 2,-1-1,0 0,-1 1,0-1,0 0,0 1,0-2,0 1,1 0,2-2,0 1,-1-1,0 1,0 0,-1-1,1 1,-1-1,1 0,0 0,0 0,0-1,1 1,0-1,1 0,0 0,-2 0,-1 0,0-1,1 1,0-1,0 0,0 0,2-1,-1 1,2-1,1 0,0-1,2 1,1-1,-14 2,1 0,1 0,1-1,3 0,0-1,3 0,1 0,2-2,-9 1,2-1,2-1,4-1,5 1,5 0,-7 2,8 0,14-3,15-5,73 0,-12 1,8-1,5-1,-7 0,2-1,5-1,2 0,3 1,-6 0,4 0,3 0,2-1,0 1,1 0,-1-1,-1 0,-2-1,-1 0,-1 0,1-1,0 1,1-1,1 0,1 1,1-1,1 1,2-1,1 0,0 1,-1-1,0 1,-1-1,-2 2,-2-1,-3 1,0 0,-1 0,0 0,2 1,2-1,4-1,-8 1,2 0,2 0,2-1,1 1,0-1,2 1,0-1,0 1,0-1,0 1,0 0,-4 1,1 0,0 0,0 0,1 0,-1 0,1 0,0 1,1-1,0 0,1 0,0 0,1-1,-6 1,1-1,1 1,0-1,1 0,1 0,0 0,0 0,0 0,-1-1,1 1,-2 1,1-1,-2 0,0 0,-2 1,6 0,-1-1,-1 1,0 0,-1 0,0 0,0 0,-1 0,-1 0,0 1,-1-1,0 0,-1 0,10 0,0 0,0 0,-1-1,-1 1,-1 0,-2 0,-2 0,-2 1,-4 0,9 0,-3 1,-4 0,-1 1,-2-1,-1 0,17 0,-2 0,-4 0,-9 0,0 0,-12 0,-6 0,-53 0,-42 0,11 0,-9 0,-7 0,8 2,-7 0,-3 1,-4 0,1 0,1-1,9-1,0-1,0 0,-1 0,-1 0,-1 1,-3 0,1 2,-2 0,-3 1,-1 0,0 1,-1-1,1 1,2-1,2 0,2-1,2 0,1 0,1 0,0-1,-2 1,-3 1,-3-1,11 0,-3 0,-3 1,0 0,-3 0,0 0,0-1,-1 1,1 0,0 0,2-1,1 1,2-2,-6 2,3-2,1 1,1 0,0-1,0 0,0 0,-1 1,-2-1,-2 0,4 0,-2 0,-2 0,-2 0,0 0,-1-1,1 1,0 0,1-1,2 1,2-1,3 0,3 0,-16-1,3 1,4-1,2-1,2 1,1 0,0 0,-12 0,-1 0,4 0,5 0,9 0,-14-1,16-2,6-6,39-5,16 0,49-4,-7 2,13-3,6-1,-18 5,5 0,2-1,3-1,4 0,1-2,-12 4,3-2,2 0,1-1,2 0,1-1,1 0,1 0,0 1,1-1,-9 2,1 1,2-1,0 0,1 0,0 0,1 0,-1 0,1-1,0 1,-1 0,-1 0,0 0,3-1,-1 0,0 0,0 0,-1 0,0 0,1-1,-1 1,1 0,-1 1,1-1,1 0,-4 1,2 0,1 0,0 0,1 0,0-1,-1 2,-1-1,-1 1,-2 0,-2 0,-2 1,-4 1,13-4,-4 1,-3 1,-3 0,0 1,-1-1,0 1,6-2,2 0,-1 0,-4 0,-5 3,-8 2,7-1,-14 2,-11-4,-16 7,-45-7,-12 1,-15 1,16 5,-8 0,-6 0,-3 0,-3-1,1 1,13 1,-1 0,-1 0,-1 0,-1 0,-2 0,-3 0,-2-1,-3 1,12 2,-3-1,-1 0,-3 1,-1-1,-1 0,-2 0,-1 1,-1-1,0 0,-1 1,0 0,0-1,0 1,1 0,0 1,8 0,-2 0,1 0,0 0,-1 0,0 1,0-1,-1 1,0 0,0 0,0-1,0 1,-1 0,0 0,0 0,0 0,0 0,-1 0,0 0,2 1,0-1,-2 0,1 0,-2 1,1-1,-1 1,0-1,-1 1,1-1,0 1,0-1,0 1,1 0,-1 0,2-1,0 1,0 0,2 0,0 0,1 0,-8 0,0 0,0-1,1 1,0 0,1 0,0 0,1 1,1-1,0 0,1 0,1 1,0-1,1 1,1-1,1 1,-9-1,1 1,-1 0,1 0,1 0,1 0,2 0,2 0,2 0,3 0,3 0,3-1,-20 0,6-1,5 0,4-1,0 1,-1-1,0 0,7 0,11 0,-2 0,10-6,53 3,11 0,12 0,2 1,8 1,6 1,5-1,-14 1,3 0,3 0,4-1,1 1,3 0,1-1,2 0,-13 1,1-1,2 0,1 0,2 0,0 0,2 0,0 0,2 0,0 0,1 0,0 1,1 0,-5 1,0 1,1-1,1 1,0 0,2 0,0 1,0-1,1 1,1-1,0 1,0 0,0-1,0 1,0-1,1 0,-1 0,-6 0,0 0,0 0,1 0,0-1,0 1,0 0,1-1,0 1,-1-1,1 1,0 0,0-1,0 1,0 0,0 0,-1 1,1-1,-1 1,0-1,3 2,0-1,0 0,0 1,1 0,0-1,-1 1,1 1,-1-1,0 0,0 0,-1 1,0-1,0 0,-2 1,0-1,-1 0,-1 0,-1 0,8 0,-1 0,-1 0,-1 0,-1 0,0 0,-1 0,0 0,-2 0,1 0,-2 0,0 0,0 0,0 0,7 0,1 0,-1 0,0 0,0 0,-2 0,-1 0,-3 0,-2 0,-3 0,-3 0,19 0,-6 0,-4 0,-4 0,0 0,1 0,-1 0,-5 0,-5 0,7 0,-12 0,-19 0,-2 0,-15 0,-42 0,-4 0,-12 0,-8 0,-4 0,9 0,-3-1,-3 0,-4 1,-4 0,-3 0,-3 2,21 1,-2 0,-3 0,-1 2,-3-1,0 1,-3 0,0 1,-2 0,0 0,-2-1,1 1,-2 0,1 0,0-1,10-1,-1 0,-1 1,0-1,-1 0,-1 1,0-1,-1 0,0 1,-1-1,0 1,0-1,-1 1,1-1,-1 1,0 0,0 0,1 0,-1 0,1 0,0 0,0 1,1-1,-1 1,0 0,-1 0,1 0,-1 1,0-1,0 0,1 1,-1-1,0 1,0-1,0 1,0-1,1 1,-1-1,1 0,0 1,0-1,0 0,1-1,-1 1,0 0,-1 0,0 0,1 0,-1-1,0 1,0 0,1 0,0-1,0 1,0-1,1 0,0 1,1-1,1 0,0-1,1 1,1-1,0 1,2-1,-14 0,1 1,1-1,0 0,1 0,1 0,1-1,1 0,1 0,1 0,1 0,2 0,1 0,2 0,-10 0,1 0,2 0,2 0,1-1,2 1,2-1,3 0,1-1,-19 0,3-1,4 0,6-1,9 1,-15 0,32 0,57 0,16 0,17 0,8 0,-12 0,5 0,5 1,3-1,2 0,2-1,-15 0,1-1,2 0,1 0,2 0,1-1,1 1,2 0,0 0,1 1,-7 0,2 0,0 1,2 0,0 0,1 0,2 0,-1 0,2 0,-1 0,1 0,0-1,1 0,-1 0,-3-1,1 0,1 0,0-1,0 0,1 0,0 0,0 0,0 0,1 0,0 0,0 0,-1 0,1 1,0 0,0 0,-3 1,0 0,0 0,1 1,0-1,0 1,0 0,-1 0,1 0,0 0,0 0,0 0,-1 0,0 0,0 0,0-1,-1 1,2-1,0-1,-1 1,1 0,0-1,0 0,-1 1,0-1,0 0,-1 1,0-1,-1 0,0 1,-2 0,0 0,-1 0,7 1,0-1,-2 1,0 0,-1 0,-1 0,-1 0,0 0,-1 1,0-1,-1 0,0 0,10 0,0 0,0 0,-1 0,-2 0,-1 0,-1 0,-4 0,-2 0,6 0,-4 0,-2 0,-2 0,-2 0,-1 0,13 0,-2 0,-4 0,-6 0,16 0,-14 0,-12 0,-41 0,-29 0,-18 0,10 0,-6 0,-15 0,-9 0,-2 0,16 0,-1 0,0 0,-2 0,-5 0,-2 0,0 0,0 0,-3 0,-1 0,1 0,4 0,0 0,4 0,3 0,-5 0,9 0,3-3,40 2,39 0,26-1,-15 0,4-2,6 0,2 1,8 0,4 0,1 0,-1 0,-14 0,1 1,-1 0,2 0,0 0,1-1,-1 0,2-1,1 0,0 0,0 0,-2 1,-2 1,9 0,-1 2,-2 0,-3 0,-2-1,2-2,-2 0,-4-1,-4 2,15 2,-12 0,-14 0,-53 0,-19 0,-17 0,-14 0,17 2,-6 2,-2 0,0-1,-2 1,-1 0,-2 1,-2 0,3 2,-2 0,-2 1,1 0,3 0,-5 2,1 1,3-1,1-1,-7 1,4-2,3 1,-9 3,12-4,19-8,71 0,40 0,6 0,-26 0,2 0,3 0,3 0,3 0,-6 0,3 0,3 0,3 0,0 0,0 0,-1 0,-2 0,4 0,-1 0,-1 0,0 0,0 0,0 0,1 0,0 0,2 0,0 0,-1 0,-2 0,-2 0,-3 0,2 0,-2 0,-4 0,-1 0,-2 0,4 0,-2 0,-3 0,-6 0,6 0,-10 0,-6 0,-28 0,-76 0,25 2,-7 1,-5 2,-1-1,-1 1,-3 0,-3 1,-1 1,-1 0,0 1,-2 2,-1 0,0 0,1 1,2-1,-1 1,1-1,1 1,3 0,2 0,0 1,2 2,3-2,6-1,-9 1,12-4,13-1,34-12,25-8,30-16,-22 11,3-1,14-10,1 0,-14 9,-2 1,1-2,-3 2,-3 3,-8 9,-11-1,-2 4,8-16,9 2,23-18,0 4,8 5,-25 5,-7 11,-11 6,-4 1,-5 4,-55 7,-11 9,10-4,-1-1,15-3,3 1,-8 8,18-16,26 3,16-10,16-1,5 0,-8-2,-9 8,-29-3,-26 4,0 4,-14 1,31 0,7-1,28-19,2 1,19-3,-17 7,-1 10,-11 0,-1 0,-4 0,-37 46,2-21,2 9,-4 2,5-15,-4 2,-8 17,-6 10,-3 5,1-2,9-13,1 0,-1-1,-1 3,-2 2,0-1,-3 3,-2 2,0 1,0 0,1-2,2-2,-5 8,1-2,2-1,0-2,1-3,-2 1,0-3,2-2,3-3,3 0,2-3,5-7,-13 5,24-20,17-21,26-29,-6 11,6-4,7-5,5-3,2 0,0 5,2 1,0-1,-4 2,2-2,-1 1,-1 3,6-1,-2 3,-3 1,6-6,-5 3,12-5,-32 23,-12 4,-51 55,6-8,-1 2,-3 5,-2 1,-2 5,13-15,-2 4,-2 2,0-3,-1 0,-1-1,-1 0,1 0,-1 4,0 1,1-1,1-5,0-3,1-4,4-4,5-3,2-5,-4-3,19-16,5-24,10 0,1-14,14 4,4 9,8-3,-6 11,-2 2,-12 9,0-2,-5 3,-3-4,2 1,-22-1,-2 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06.5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17872 16146,'60'0,"0"0,0 0,0 0,0 0,-6 0,-3 0,1 0,8 0,-7 0,6 0,5 0,3 0,0 0,-2 0,-3 0,-6 0,2 0,-5 0,-3 0,2 0,4 0,7 0,6 0,1 0,-1 0,-4 0,-8 0,6 0,-8 0,-3 0,14 0,-13 0,-21 0,-47 0,-35 0,2 0,-5 0,-2 0,-4 0,7 0,-4 0,-2 0,6 0,-2 0,-1 0,2 0,-9 0,1 0,-4 0,11 0,-4 0,-1 0,2 0,3 0,-10 0,4 0,0 0,9 0,-2 1,2-1,4-1,-17 0,8-3,17-2,8-5,7-13,14-10,10 0,0 8,0 5,25 8,13 9,-3 2,5 0,20 2,7 0,-14-3,4-2,-1 2,-4 2,0 1,4-2,1-4,4-1,0-1,-8 3,3 2,1 2,3-2,9-2,2 1,-7 1,-6 3,-5 0,5 0,1 0,5 0,-1 0,-2 0,5 0,-3 0,-3 0,-10 0,-2 0,-3 0,8 0,-6 0,-10 2,-4 2,9 3,6-1,-6 0,-8-6,2 0,28 0,-23 0,0 0,14-4,-12-5,-22-1,-12-7,-5 3,-8 0,-29-8,-4 17,-9 3,-9-2,-8-1,-7 2,16 1,-5 2,-4 0,-1 1,-1-1,2 1,-1-1,1 0,-1 0,-1 0,-1 0,-2 0,6 0,-3 0,-1 0,-1 0,0 0,1 0,2 0,4 0,-4 0,2 0,2 0,2 0,1 0,0 0,-3 0,0 0,2 0,3 0,5 0,-5 0,6 0,8 0,-12 0,37-3,20 2,54-1,-7 1,10 2,-13-1,6 1,3-1,4-1,-3-3,3 0,3-2,3 0,1 0,2 1,-9 1,2 1,2 1,0-1,2 1,1-1,2-1,0-1,-11 0,2 0,1-1,1-1,1 0,0-1,0 1,1 0,0 0,0 1,-1 1,-3 0,0 1,1 0,0 0,0 1,1 0,-1-1,-1 1,0 0,-1-1,0 0,-2 0,9-1,-1-1,0 0,-2 0,0 0,-1 0,-1 1,0 0,-1 0,2 2,1 0,0 0,-2 0,-1 1,-3 0,-3 0,-5 0,11-1,-6 0,-4 1,-2 0,5 2,-4 0,-8 0,10 0,-56 0,-28 0,-4 0,-11 0,27-4,-12 3,-24-3,-4 4,-10 0,22 0,-2 0,-4 0,-3 0,4 0,-2 0,-3 0,-1 0,-2 0,1 0,1 0,0 0,-1 0,-1 0,0 0,-1 0,-1 0,5 0,-1 0,-1 0,1 0,-1 0,0 0,1 0,0 0,-3 0,0 0,1 0,0 0,1 0,0 0,-1 0,2 0,-1 0,-1 0,2 0,1 0,3 0,4 0,-7 0,4 0,3 0,-2 0,-5 0,-3 0,4 0,9 0,9 0,5 0,-31 0,66 0,43 0,-7 0,6 0,3 0,7 0,3 0,-3 0,2 0,4 0,2 0,-7 0,2 0,2 0,2 0,1 0,2 0,-8 0,2 1,1-1,1 1,2-1,0 0,0 0,2-2,0 0,1-1,2-1,0 0,1 0,0-1,1 1,-1 0,0 0,-4 2,-1-1,1 1,0 0,0 0,1 0,-1 0,1-1,0 0,0 0,-2-1,1-1,1 0,0 0,0-1,0 1,-1-1,0 1,-2 0,-1 0,-2 2,6-1,-2 1,-2 0,-1 1,0 0,-1 0,1 0,0-1,8 1,1-1,-1 0,1 1,-2-1,-2 1,-3 1,5 0,-2 1,-3 1,0-1,-1 0,-2 0,-1 0,0 0,-2 0,0 0,8 0,0 0,-3 0,-5 0,-6 0,-3 0,-5 0,0 0,-7 0,-4 0,-11 0,-8 0,16 0,4 0,5 0,15 0,5 0,-11 0,2 0,1 0,5 0,0 0,-3 0,5 0,-4 0,5 0,-7 0,-5 0,0 0,-23 0,-9 0,-51 0,10 0,-4 3,-4 1,-1 3,-5 3,-4 2,-5 2,-3 4,-1 4,-2 4,-3 2,-1-2,8-4,-2-1,0 0,0 0,1 2,3 0,0 1,2 1,0-2,4-1,-15 5,4-2,6-3,5-4,8-4,7 0,88-10,-7-4,12 0,3 0,-25 0,0 0,16 0,1 0,-18 0,3 0,7-3,6-1,-1 1,-7-1,0 1,2-2,1 1,3-2,0 1,-4 0,3 1,-4 1,-1-1,15-4,-7 2,7 5,-28-5,-14 6,-8 0,-8-2,-9-13,-12-1,-17-6,-19-2,13 15,-5 1,-4-3,-2-1,-5 3,1 0,4 1,4 1,-18-2,22 0,25 5,13-1,60 2,-22 3,5 0,4 0,4 1,1-2,0-4,-1-1,1 0,4 2,1 1,-2-3,-2-4,-1-3,-2 1,14 0,-4-1,-14 2,-5-2,15-10,-28 11,-7-2,-12 6,-4 0,-26-15,-14 1,-11-1,1 3,-6 0,-3 0,7 3,-3 0,0 1,-1 1,-1-1,-1 2,0 0,2 3,-7 1,3 2,4 1,-8-4,8 3,19 7,5 2,4-1,16 0,4 0,-2 0,44-10,2 2,6 0,5-2,2-2,0 1,0 2,-1 0,-3-5,-3 0,21-2,-30 0,-16 6,-12 6,-27 1,-28 10,-4 1,-9 4,5 4,-3 4,-2-2,14-5,0-2,-1 1,0 0,-6 4,-2 2,1 0,3-4,-2-1,3-3,2-1,-17 2,6-1,22-5,6-2,-4-3,32 0,58 0,-1 0,9 1,10-2,-16-2,2-1,2 0,-10 0,0 1,3 0,3-2,-3 0,4-2,2 0,1-1,-1 1,-4 1,12-2,-3 0,0 1,2 0,-5 1,2-1,1 1,-3 1,-4 0,9 0,-5 1,-3 1,8 3,-5 0,-18 0,-6 0,-3 0,-13 0,-14-2,-53-9,4 5,-10 1,-6 0,-4 4,-2 2,9-1,-2 0,-1 0,-5 0,0 0,1 0,4 0,0 0,4 0,-8 0,8 0,-8 0,37 0,23-3,44 3,-7-3,5 3,5 0,-1 1,1-2,13-7,2-1,4 4,3-1,-15-5,1-2,-3 1,6 0,-4 0,1-1,-5-1,-5-5,-15 11,-13 0,-3 3,-1-2,-5-8,-4-22,0-4,0-4,0-6,0-2,-3-5,-1 2,1 11,-2 5,-9-13,4 23,0 7,2 14,-7-8,-6-4,-16-9,-16-8,19 19,-4 2,-3-3,-2 3,1 7,0 3,-1-5,4 3,-17 7,13-5,22 7,25 0,18 0,19 0,8 0,-9 0,2 0,2 0,3 0,-3 0,2 0,1 0,0 0,0 0,-1 0,14 0,-4 0,-7 0,-7 0,2 0,-19 0,-18 0,-54 0,-11 0,9 0,-9 0,0 0,4 0,-1 0,-3 0,0 0,-4 0,-1 0,1 0,4 0,-1 0,1 0,0 0,0 0,-1 0,1 0,4 0,-2 0,4 0,3 0,-5-2,8 0,8 1,29-7,8 8,28-4,14 4,-6 0,6 0,11 0,6 0,-8 0,3 0,3 0,-4 0,3 0,0 0,1 0,2 2,0 1,0 0,0-1,1-1,2-1,-3 0,-2 2,3 3,-3 2,-5-1,8-3,-7 0,4 7,-35-6,-12-1,-5 1,-37 2,20-2,-21-1,30-3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23.1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2096 2449,'50'0,"1"0,-3 0,4 0,1 0,1 0,0 0,3 0,-7 0,3 0,0 0,-1 0,12 0,-1 0,-1 0,-4 0,0 1,-1-2,0-4,-1-2,0 2,-4 3,-1 2,-1-2,-3-4,-1-1,1 3,2 3,2 2,-2-1,-2-3,0 0,-1 0,1 0,-1 0,1-2,-1 0,0-2,-1 0,18-2,-3-1,-14 1,-2 0,-2 0,-3 1,8-1,-14 2,2 0,1 6,1 0,10-5,1-2,-6 4,0 0,-1-1,0 1,0-3,-1 0,-2 2,-1 1,3 0,2-1,-1-2,-1 0,-2 6,-1 0,-1-2,0-1,-1 0,-1 1,18 2,-13-3,1 1,-3 2,0 2,-1-1,2 0,18 0,3 0,-5 0,1 0,-10 0,3 0,-1 0,0 0,0 0,-1 0,17 0,-2 0,-10 0,-2 0,0 0,-3 0,16 0,-3 0,-16 0,-3 0,-13 0,-2 0,-7 0,-8 3,5 2,-10 0,12 2,20-6,1 3,22-4,-18 0,-8 0,-13 0,-9 0,-49 0,30 0,-35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25.1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2408 3688,'55'-1,"0"1,1-1,-1 0,0 0,-1 1,1-1,0 0,3 1,0 0,3-1,-6 1,3 0,1 0,2 0,-1 0,1 0,0 0,-2 0,7 0,0 0,0 0,-1 0,0 0,0 0,-1 0,-4 0,1 0,0 0,-2 0,0 0,-3 0,-1 0,4 0,-2 0,-3 0,0 0,0 0,7 0,-1 0,0 0,-2 0,-3 0,0 0,-1 0,1 0,2 0,1 0,1 0,0 0,1 0,1 0,0 0,-3 0,8 0,-3 0,1 0,-9 0,1 0,0 0,-2 0,11 0,-1 0,1 0,-11 0,2 0,0 0,-1 0,-3 0,-1 0,1 0,2 0,10 0,2 0,1 0,0 0,-3 0,0 0,1 0,2 0,-7 0,2 0,0 0,1 0,-2 0,-5 0,0 0,-1 0,1 0,0 0,4 0,2 0,-1 0,1 0,-1 0,-1 0,-1 0,0 0,-1 0,-2 0,1 0,-2 1,-1-1,3-1,-4-1,3 0,0-1,-3-1,-4 1,3-2,-6 0,5-1,4 0,5-1,2-1,-2 0,-2-1,0 0,0-1,1 1,4-1,1 0,0 0,2 1,-6 1,3 0,-1 0,0 0,-2 0,5-3,-2-1,-1 1,2 0,-8 3,1 1,1 0,-1-1,-2 0,4-3,-2-1,-1 0,2 1,3 2,0 0,1 0,-2 0,-6-1,-1-1,-2 0,0 2,10 0,-3 2,-1-1,-8-1,-1-1,-5 2,-1 2,-4 1,23-2,-35 7,-6 0,-8 0,-5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26.8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2474 5057,'66'0,"1"0,-19 0,1 0,5 0,-2 0,4 0,3 0,1 0,-1 0,-3 0,0 0,0 0,1 0,0 0,2 0,0 0,1 0,0 0,0 0,1 0,1 0,-1 0,0 0,0 0,-6 0,0 0,0 0,0 0,0 0,3 0,0 0,0 0,1 0,0 0,3 0,0 1,0 0,-1-2,-1 0,5-3,-2-2,0 0,0 2,3 2,2 2,-2 0,-3-3,5-6,-4-2,-2 2,-7 8,-1 1,-4-1,2-7,-5 1,-11 6,-3 0,8-10,-7 10,-9-3,0 4,1-4,25-4,-14 1,4-1,1 0,3 0,15-1,1-1,-12 2,-1 0,2 0,-3 0,18 0,-21-1,-19 8,-13-3,0 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28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1836 6238,'63'0,"0"0,1 0,-1 0,-2 0,1 0,2 0,2 0,3 0,-10 0,3 0,1 0,1 0,2 0,0 0,0 0,-2 0,2 0,0 0,1 0,0 0,0 0,-1 0,0 0,-6 0,0 0,-1 0,0 0,0 0,1 0,0 0,1 0,-3 0,1 0,1 0,0 0,1 0,-1 0,1 0,-1 0,0 0,1 0,0 0,1 0,-1 0,1 0,-2 0,0 0,-2 0,-2 0,12 0,-3 0,-2 0,0 0,0 0,3 0,-1 0,3 0,1 0,0 0,-2 0,-1 0,-5 0,2 0,-3 0,-3 0,1 0,2 0,-4 0,1 0,0 0,1 0,2 0,0 0,-1 0,1 0,0 0,2 0,0 0,2 0,0 0,-7 0,0 0,0 0,2 0,0 0,1 0,1 0,1 0,1 0,-2 0,2 0,1 0,1 0,0 0,2 0,-1 0,0 0,0 0,-2 0,0 0,1 0,-2 0,-1 0,0 0,0 0,0 0,2 0,0 0,3 0,1 0,-10 0,1 0,2 0,1 0,2 0,0 0,1 0,0 0,0 0,-1 0,0 0,-1 0,0 0,-3 0,0 0,8 0,-2 0,0 0,-2 0,-1 0,0 0,0 0,1 0,1 0,1 0,1 0,-7 0,2 0,0 0,1 0,1 0,0 0,1 0,-1 0,0 0,0 0,0 0,-2 0,0 0,-1 0,8 0,0 0,0 0,0 0,-1 0,-1 0,-1 0,-1 0,-1 0,-1 0,-2 0,8 0,-2 0,-2 0,-1 0,-1 0,-1 0,0 0,-1 0,3 0,0 0,-2 0,0 0,-1 0,-1 0,-1 0,1 1,-2 0,0 0,-1-1,-1 0,1-3,8-1,-2-3,1 0,0-1,3 0,-11 2,2 0,1-1,0 1,0-1,-1-1,-3 0,9-4,-2-1,-2 0,1-1,1 0,-4 1,2 0,0-1,0 1,-1-1,-3 2,-2-1,-1 1,-2 1,0-1,0-1,12-4,0 0,-2-2,-1 1,-7 2,-1 0,-1 0,-2 0,11-2,-2 1,-3 0,-8 3,-3 1,0 0,14-1,-6 0,12-3,-23 8,-1 0,13-5,2 2,-23 5,-18 3,-2 4,-5 0,2 0,2 4,18 3,16-2,-5 5,4 1,-5-6,0-1,9 8,-1-1,18-5,-23 4,-12-9,-21 3,-1-4,1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35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13450 5790,'0'0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5:39.3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12924 8400,'51'0,"0"0,1 0,2 0,0 0,4 0,-3 0,2 0,2 0,1 0,-6 0,2 0,0 0,0 0,-1 0,10 0,-1 0,1 0,1 0,-7 0,2 0,0 0,-1 0,-1 0,5 0,-1 1,-2-1,0-1,-2-1,-2-1,0 0,-1 1,8 1,-2 1,1-2,-2-1,0-1,2 1,-8 3,3 0,0 0,1 0,1 0,0 0,1 0,3 0,-1 0,4 0,1 0,1 0,-3 0,-4 0,-1 0,-1 0,2 0,0 0,-3 0,1 0,1 0,-1 0,0 0,-3 0,-1 0,-2 0,0 0,-1 0,3 0,7 0,3 0,1 0,-3 0,-3 0,-1 0,-4 0,-1 0,1 0,0 0,0 0,-1 0,-4 0,2 0,-4 0,-5 0,-6 0,-6 0,10 0,-28 0,2 0,14 0,9 0,6 0,9 1,6-2,-12 0,4-2,2 0,0 0,1 2,-1 1,2 0,-1-1,4-1,1-1,-1 0,-4 1,2 1,-4 2,-2-1,15 0,-11 0,-11 0,0-4,-23 3,-10-3,26-3,5 0,-3-4,4-1,-1 4,0 0,-4-3,-2 1,20 2,-25-2,-17 9,-2-3,-4 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03.1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15810 13300,'62'0,"-23"0,2 0,12 0,4 0,3 0,1 0,-3 0,-2 0,-6 0,-2 0,-5 0,-1 0,-3 0,4 0,6 0,6 0,2 0,-8 0,1 0,3 0,5 0,-6 0,4 0,3 0,2 0,2 0,0 0,-1 0,-2 0,-1 0,2 0,0 0,1 0,1 0,2 0,2 0,-6 0,1 0,2 0,1 0,1 0,1 0,1 0,0 0,0 0,0 0,-1 0,-3 0,1 0,0 0,1 0,0 0,-1 0,1 0,0 0,-1 0,-1 0,0 0,-1 0,0 0,0 0,-2 0,1 0,-1 0,-1 1,1-1,-1 0,0-1,1 1,-1 0,6-1,1 0,1-1,0 1,-1-1,-1 1,-1-1,-3 0,-3 1,-4-1,17-1,-5 1,-5-1,-1 0,-1 0,7-1,-1 0,-4 0,-7-1,7-4,-13 3,-15 4,-6-3,-5 5,17-2,11 4,8 7,7 5,4-1,-20-7,2 0,2 0,0 0,2 2,-2 1,2 1,2 1,-1 1,-1-1,-3 1,16 2,-3 1,-2 0,-2-2,6 0,-3-1,-5 2,2 4,-10 0,-4-5,-16-6,-22 0,-7-4,-26 1,-31 4,15-5,-8 1,-7 0,-6 2,9 1,-5 2,-4 0,-3 2,-3 0,-4 2,-2 0,-3 1,22-4,-2 0,-2 1,-1 1,-2 0,-2 0,0 1,-2 0,-2 0,0 1,-1 0,-1 0,-1 0,-1 0,0 0,-1 0,-1 1,15-4,-1 0,-1 1,-1 0,-1-1,-1 1,0 1,-1-1,-1 0,0 1,-1-1,0 1,-1-1,0 1,0 0,0 0,0-1,0 1,0 0,0 0,0 0,0-1,1 1,0 0,1-1,0 1,1-1,-1 1,0 0,0-1,1 1,-1 0,0 0,1-1,-1 1,0 0,1 0,0 0,-1 0,1-1,0 1,0 0,0 0,0-1,1 1,-1-1,1 1,0-1,0 0,0 1,1-1,0 0,0 0,-7 1,0 0,1 0,-1 1,0-1,0 0,1 0,-1 1,1-1,0 0,1 0,-1-1,1 1,1-1,0 0,1 0,0 0,2 0,-1-1,2 0,0 0,2-1,-12 2,0 0,2-1,1 0,0-1,1 1,1-2,1 1,1 0,0-1,1 1,1-1,0 0,1 0,0 1,-8 0,2 1,1-1,2 1,0-1,1 0,0 0,0 0,0-1,-1 1,-2-1,4 0,-1-1,0 0,-1 0,0 0,0 0,1 0,-1 0,2 0,0 0,1 0,1 0,-3 1,0 0,0 1,1-1,1 1,1-1,1 0,2 0,1-2,3 0,-12 1,1-2,3 0,3-1,3 1,3-1,-19 6,7 0,5-4,2-6,4 0,-8 6,1 0,10-6,2-1,3 4,3-1,-14-3,28 0,25 0,55 0,-19-4,4-2,11-2,8-1,-1-2,-4-2,0 0,11-4,-13 4,5-1,7-2,3-1,4-1,2-1,0 1,1-1,-2 0,-11 3,0 0,1 0,0 0,0-1,1 0,2 0,1 0,1-1,2-1,3 1,1-1,-16 4,1 0,2 0,1-1,1 1,2-2,0 1,2-1,0 1,1-1,0 0,1 0,0 0,0-1,0 1,0 0,0 0,-1 0,0 0,-1 1,0-1,-2 1,1-1,0 1,-1 0,0 0,0-1,-1 1,1 0,-1 0,0 0,1 0,-1 0,1 0,0 0,0 0,0 0,1 0,0 0,1 0,0-1,2 1,-1 0,-4 1,0 0,0 0,1 0,1 0,0 0,1 0,0-1,0 1,1 0,0-1,0 1,0 0,0-1,0 1,0 0,0 0,0 0,-1 0,0 1,0-1,0 1,-1 0,-1 0,0 0,-1 0,8-1,-1 0,0 0,0 0,-1 1,0-1,0 1,0 0,-1 0,0 0,0 0,0 1,-1-1,0 1,0-1,0 1,0 0,-1 0,0 0,0 0,0 0,2 0,0 0,-1 0,1 0,-1 1,0 0,-1-1,1 1,-1 0,0 0,0 0,-1 0,1 0,-2 1,1-1,-1 0,0 0,0 1,-1-1,5-1,1 1,0-1,0 0,0 0,-1 0,1 0,-2 0,0 0,-2 1,0 0,-2 0,-1 1,-2 0,-2 1,-2 0,19-4,-3 2,-3 1,-2 0,-3 0,0 1,-2-1,0 0,9-3,-1 0,-1 0,-3 0,-4 2,-7 1,7 0,-8 1,-6 2,-7 3,-8 0,-9 0,-55 2,-36 6,24 0,-9 3,-7 1,-6 2,-4 1,-2 1,-3 0,25-3,-2 1,-1 0,-3 0,-1 1,-1 1,-2 0,-1 0,-1 0,-2 1,0 0,-2 0,0 1,-2-1,0 1,15-3,-2 0,-1 1,-1 0,-1 0,-1 1,0-1,-2 1,0 0,0 0,-1 0,-1 0,0 1,0-1,-1 0,0 1,0-1,0 1,1-1,-1 1,0-1,1 0,0 0,0 0,1 0,2-1,-1 1,1-1,-1 0,1 0,-1 1,0-1,1 0,-1 0,1 0,-1 0,0 0,0 0,0 1,0-1,0 0,-1 0,1 0,-1 1,0-1,0 1,0-1,-1 1,1-1,-1 1,0 0,2 0,-1 0,0 0,-1 0,0 0,-1 1,0 0,0-1,-1 1,0 0,0 0,0 0,0 0,0 0,0 0,1 0,-1 0,2-1,-1 1,1-1,1 0,0 0,2-1,-1 1,2-2,1 1,1-1,1 0,1-1,-13 3,1-2,2 0,1 0,1-1,1 0,0-1,2 1,0-1,1 0,0-1,0 1,1 0,0 0,0 0,0 1,0-1,0 1,-8 2,-1-1,0 1,-1 1,0-1,0 1,1-1,1 1,2-1,1 0,2-1,2 0,4 0,2-2,4 0,-22 3,6-1,5-1,3-1,4-1,1 1,-8 0,3-1,7 0,10 1,-7 7,91-15,1 0,10 0,0 0,-4 0,-1 0,11 0,-10 1,7-1,5 0,5 0,2 1,2-1,0-1,-1 0,-7 0,0 0,0-1,1 0,1 0,2 0,1 0,3 0,2-1,3 1,-19 0,3 1,1-1,1 0,3 0,0 0,2 0,0 0,2 0,0 0,0 0,1 0,0 0,-1 0,1 0,-1 0,0 0,-1 0,-1 0,-1 1,0-1,0 1,0-1,0 1,-1 0,1 0,0-1,-1 1,1 0,0 0,1-1,0 1,0 0,0-1,2 1,-1-1,2 0,0 0,-7 0,1 0,1 0,1 0,0-1,1 1,1-1,-1 0,2 0,-1 0,1 1,-1-1,1 0,-1 0,0 1,0-1,-1 0,-1 1,0 0,0-1,-2 1,-1 1,0-1,-2 1,10-1,0 1,-2 0,-1 1,0 0,-1-1,-1 1,-1 0,1 0,-1 0,-1 0,1 0,-1 0,0 0,1 0,-1-1,1 0,2 0,1 0,0-1,1 1,0-1,-1 0,1 0,-2 0,1 0,-2 0,-1 0,-1 0,-1 1,-2 0,-2 0,-2 0,15 0,-2 1,-2 0,-2 0,-2 0,-3 0,-1 0,-2 1,-1-1,16 0,-2 0,-4 0,-5 0,-7 0,6 0,-7 0,-30 0,-33 0,-21 0,-20 0,-12 0,-3 0,13 0,-7 0,-5 0,-4 0,-1 0,-2 0,1 0,1 0,5 0,0 0,4-1,2 1,-1 0,-1 0,-2 0,-5 0,-5 1,19-1,-2 1,-3-1,-3 1,-2 0,-1 0,-2 0,-1 0,-1 0,-1 0,1 0,-1 1,1-1,1 1,0 0,2 0,2 0,2 0,-7 1,1 0,2 0,0 0,1 1,0 0,1 0,-1-1,1 1,0 0,-1 0,0 0,-1 0,0-1,4 1,-1-1,0 0,-1 0,0 0,0 0,-1 0,1 0,0 0,0 0,0 0,1 0,0 0,2 1,0-1,1 0,-6 1,-1-1,0 1,1 0,-1 0,2 0,0 0,3 0,0 0,4-1,1 1,4-1,3 1,-27 1,6 1,7 0,2-2,4-1,-16-1,5-3,12 2,-8 8,45-9,49-8,23-4,-3 4,6-1,7-2,-8-2,5-4,4-1,4-1,1 0,1 1,-14 6,0 0,2 0,0 1,2-1,1 1,0-2,1 0,1-1,-2 0,1-2,1 0,0-1,1-1,1 1,1-1,0 0,0 1,0 1,0 0,-2 1,1 1,2 0,0 1,0-1,1 1,-2-1,0 1,-1 1,-1-1,-3 0,-2 0,9-2,-3 0,-3 1,-1-1,0 1,-1-1,1 1,2 0,-2 1,2 0,2-1,0 1,-1 0,-2 1,-4 0,-4 1,-7 1,19-4,-11 2,2 0,-4 0,2 0,-1 0,-6 2,8-2,-12 4,-12 4,-32 4,-26 0,-29 0,-10 0,21 1,-5 1,-5 0,-4 1,-4 0,-2 0,-2 1,-3-1,15 0,-2 0,-3 0,-1 0,-3 1,-1-1,-1 1,-2-1,0 1,-1 0,-1 0,0 0,0 0,1 1,-1-1,9-1,0 1,-1 0,-1 0,1-1,-2 1,1 0,-1 0,-1 0,1 1,-1-1,0 0,0 0,-1 0,1 1,-1-1,0 1,1-1,-1 1,3-1,-1 0,0 1,0 0,-1-1,0 1,0 0,-1 0,1 0,-1 0,1 0,-1 0,1 0,0 0,0 0,1-1,0 1,0 0,1-1,1 1,0-1,-7 0,-1 1,1 0,0-1,0 0,0 1,0-1,2 0,-1 0,2 1,0-1,1-1,1 1,1 0,1 0,2 0,1-1,-11 2,1-1,2 0,1 1,1-1,2 0,1 0,1-1,2 1,0-1,1 0,-7 0,-1 0,1-1,2 0,2 0,5 0,5-1,7 0,-17-1,10 0,29 0,32 0,39 0,22 0,-14 0,7 1,5-1,5-1,-23 0,4-1,1 1,3-2,2 1,0-1,3 0,0 0,-7 0,1 0,1 0,2-1,0 0,2 0,0 0,2 0,1-1,2 1,1-1,-9 1,1 0,2 0,2-1,0 1,2-1,0 0,1 0,0 0,0 0,1 1,0-1,-1 0,1 1,-2 0,0 0,-3 1,0-1,-1 1,1 0,0 0,0 0,1 0,-1 0,0 0,0 0,0 1,0-1,-1 0,1 1,-1-1,1 0,-1 0,2 0,0 0,1 0,0 0,-1-1,1 1,-1 0,0 0,0 0,0 0,-1 0,-1 0,0 1,-1 0,-1 0,-1 0,9 1,0 0,0 1,-1 0,0 0,-1 0,-2 1,-1-1,-2 1,-2-1,-2 0,-3 0,11 0,-4 0,-2 0,-3 0,-2 0,-2 0,-1 0,18 0,-4 0,-4 0,-9 0,5 0,-19 0,-28 0,-48 0,-34 0,21 0,-9 0,-7 0,-5 0,-4 0,-3 0,25 0,-4 0,-2 0,-2 0,-1 0,-3 0,0 0,-2 0,-1 0,1 0,-1 0,0 0,0 0,8 0,-2 0,0 0,-1 0,0 0,0 0,-1 0,0 0,-1 0,0 0,0 0,-1 0,1 0,-1 0,0 0,0 0,3 0,-1 0,0 0,-1 0,0 0,-1 0,0 0,0 0,0 0,0 0,0 0,1 0,0 0,0 0,1 0,1 0,1 0,1 0,-8 0,1 1,0-1,0 0,1 0,0 0,2 0,-1 0,2 1,1-1,0-1,2 1,1 0,1-1,-6 1,0-1,1-1,2 1,1 0,1-1,2 1,1 0,2 0,2 0,-14 0,2 2,2-1,5 0,3-1,7-1,-27-6,19 0,23 4,43 0,15 1,16 3,4 0,12 1,5-2,-11-1,3-2,3 0,5 1,7 0,-20 1,4 2,4-1,2 1,3 0,1 0,2 0,1 0,0 0,1 0,-1-1,-1 1,-5-1,0 0,0 0,1 0,0 0,0 0,1 0,1-1,0 1,1 0,1-1,2 1,0 0,2-1,-11 1,1 0,1 0,1 0,1 0,1-1,1 1,0 0,1 0,0-1,0 1,1 0,0 0,0-1,0 1,0 0,-1 0,0 0,0 0,0 0,-2 0,3 1,0-1,0 1,0-1,0 1,0 0,-1 0,1 0,0 0,0 0,-1 0,1-1,-1 1,0 0,0 0,0 0,-1-1,0 1,0-1,0 1,3-1,-1-1,1 1,-1 0,1-1,-1 1,0-1,-1 1,1-1,-1 0,-1 1,1-1,-1 1,0 0,-1-1,0 1,-1 0,0 1,4-1,2 1,-1-1,0 1,0 0,-1 0,0 0,-1 0,-1 1,-1-1,-2 0,-1 0,-2 0,-2 0,-2 1,15-1,-3 0,-3 0,-2 0,-2 0,-2 0,-2 0,-1 0,11 0,-2 0,-3 0,-6 0,-7 0,10 0,-14 0,-12 0,-56 0,-23 0,6-1,-7 0,-6 1,-4 2,7 0,-5 2,-3 1,-2 0,0 0,-1 1,2-1,2-1,1 0,-1 0,1 1,-2-1,0 1,-2 1,-1 1,-3 0,-2 1,0 1,1-1,1 1,5 0,3-1,-3 2,4-1,2 1,3 0,-1-1,-10 1,-1-1,5 0,9 0,3 3,11-1,6-3,34-4,20 1,3-3,8 0,8 1,16 2,11 0,-11-1,7 0,3 0,-1 0,-11-2,-1 1,2-1,0 1,1 0,-4 1,2 0,1 1,0 0,-2-1,-3-1,12-2,-3-1,-3 0,-3 1,2 3,-5 1,-5-2,-1-3,-9 0,-6 0,-25 0,-38 6,-36 5,1-1,19-4,1-2,-6 3,3 0,-6 2,-3 0,-2 1,1-1,5-1,-8 0,2-2,2 0,0 2,1 0,1 1,1 0,4-1,-22 1,14-1,14 2,104-6,-10-4,9 0,8 0,-13 2,3 0,5 1,3 1,2-1,2-1,-8-1,2-1,3 0,2 0,1 0,1 0,0 0,-1 1,-1 1,-7 0,1 2,-1 0,0 0,0 0,0 1,1-1,1 0,-1-1,2 0,-1-2,2 0,0 0,1-2,1 1,-1 0,0-1,0 1,-2 1,-1 0,-2 1,9 1,-2 2,-1-1,-2 2,0-1,0 1,0 0,1-1,2 0,-1 0,1 0,0 0,0 0,-1 1,0-1,-2 1,3 1,0 0,-2 0,0 1,0 0,-2 1,-1 0,4 3,0 0,-2 2,-1-1,-3 0,-3-1,6 0,-4-2,-4 0,-5 1,11 8,-16 0,-30-5,-29-10,-32-10,-15-7,2 2,-5-2,12 1,-6 0,-1-1,3 2,-1 0,3 1,1 0,4 0,1-1,-1 3,-3 4,-2 2,-3-1,-2-3,-4-1,-2-1,0 1,4 2,0 1,-2 1,-4-2,7 0,-4-2,-3 1,1-1,1 0,6 1,-6 0,5 0,1-1,-1 1,-4 0,-1 0,1 0,4 0,-1-1,3 1,4-1,-10-2,5 0,8 1,4-1,6-2,0 0,0 3,0-1,0-5,-2 0,-11 0,0 2,5 0,0-1,-4-3,-1 0,6 7,2 1,8-3,1 1,2 5,2 1,-10-5,11 8,11-3,12 0,44 4,17-4,-2 4,5 0,6 0,2 0,-12 0,2 0,-1 0,14 0,-1 0,1 0,-6 0,5 0,-22 0,-26 3,0 32,-15-24,6 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13.3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2292 5546,'46'-2,"-1"1,1-1,14 1,3 0,3 0,-9 1,2 0,1 0,4 0,-12 0,3 0,1 0,1 0,1 0,0 0,6 0,1 0,1 1,0-1,0 0,0-1,-3-1,0-1,0 0,1-1,1 1,2 1,-6 1,3 0,1 1,2 1,-1-1,0-1,-2 0,-3 0,-1-3,-3 0,-1 0,0-1,0 0,1 0,2 1,1 2,1-1,2 1,0 0,1 1,-1-1,-1 0,-1 0,3 0,-2-1,0 1,0 0,0-1,0 1,1 0,-5 0,0 0,2 0,-1 0,0 0,0 1,-1 0,-1 0,3 0,-2 1,0 0,-1 0,1 0,0 1,1-1,5 0,0 0,1 0,0 0,0 0,0 0,-1 0,-2 0,1 0,-1 0,0 0,-1 0,-3 0,-2 0,2 0,-3 0,-2 0,1 0,2 0,0 0,3 0,2 0,-2 0,-5 0,-7 0,17 0,-2 0,-4 0,6 0,4 0,2 0,-16 0,2-1,1 1,1 0,1 0,0 1,5 0,0 1,1 0,1 0,0 1,2 0,-3 0,1 1,1 0,0 0,0 1,0 0,-1-1,-3 0,0 1,-1-1,0 1,0-1,1 1,-1 1,1-1,0 2,0 0,0-1,0 1,1-1,0 0,-4-2,0-1,1 1,1-1,-1-1,0 1,1 1,-2-1,0 1,1 1,-1-1,0 1,0 0,-1-1,-1 0,0 0,1-1,-1-1,0 0,-1 0,0 0,0-1,2 1,6 1,2 0,1 0,-1 0,-1-1,-2 1,-4-2,0 0,-4-1,-3 0,2-1,3 1,3 0,3 0,1 0,1 0,-3 0,-3 0,7 0,-3 0,-2 0,2 0,-11 0,1 0,0 0,0 0,-1 0,9 0,0 0,-1 0,-2 0,-4 0,-2 0,-1 0,-2 0,3 0,-3 0,2 0,6 0,3 0,-4 0,-10 0,-2 0,2 0,14 0,3 0,0 0,-1 0,0 0,0 0,-12 0,0 0,0 0,1 0,4 0,0 0,1 0,3 0,-5 0,2 1,2-1,0 0,1-1,-5-1,1 0,0 0,1-1,1-1,-1 1,2-1,-1 0,1-1,1 1,0-1,0 0,5-1,1 0,1 0,0 0,-1-1,-1 0,-5-1,0-1,-2-1,1 1,0 1,1 0,-3 2,0 1,0 0,1 1,0-1,0 0,0-1,7-2,-1-1,1-1,-1 0,1 1,1 1,-8 3,0 0,1 0,-1 1,1 0,1 0,-1-1,3-1,0 0,1-1,0 1,-1 0,1 0,-1 0,-1 1,0 1,0 0,0 0,-2 0,-1 0,-1 0,6-1,-2-1,-2 1,0 0,3-1,-4 2,3-1,1 0,-1 1,-3-1,-2 0,4-1,-5-1,0 1,3 0,-1 1,2-1,2 1,-1 0,-1 0,8-1,0-1,-1 1,-3 1,-9 1,-3 1,0 0,2 0,6 0,1 0,1 1,0 0,1 1,0 2,1-1,2 0,-6 0,1 0,1 0,1 0,1 0,-8 0,2 0,-1 0,2 0,0 0,0 0,6 0,1 0,1 0,0 0,-1 0,-3 0,4 0,-3 0,0 0,0 0,1 0,-4 0,1 0,2 0,-2 0,-2 0,-3 0,3 0,-4 0,-2 0,1 0,4 2,1 0,-2 0,-3 1,1-1,-3 0,-3 3,10 6,-5 1,-15-8,-4 2,11 12,-29-17,3 8,-6-4,11 10,19 10,-12 1,5 2,-1-4,5 2,0 0,2 5,2 1,2 1,-1-4,3 1,0 0,-1-1,8 3,-2-2,0 1,1 0,-1-1,-4-2,4-1,-7-4,8 9,-27-19,-19-5,-5-8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10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17133 3825,'49'0,"-1"0,1 0,6 0,5 0,1 0,1 0,-9 0,0 0,1 0,1 0,2 0,0 0,2 0,2 0,0 0,1 0,0 0,2 0,1 0,1 0,-1 0,-1 0,-2 0,2 0,-2 0,-1 0,0 0,2 0,-6 0,1 0,1 0,0 0,0 0,-2 0,9 0,1 0,-2 0,-1 0,-2 0,2 0,-2 0,0 0,2 0,-1 0,4 0,0 0,-2 0,-5 0,-7 0,-4 0,0 0,1 0,10 0,3 0,-1 0,-2 0,7 0,-2 0,0 0,-15 0,0 0,0 0,1 0,0 0,1 0,0 0,0 0,0 0,1 0,0 0,2 0,9 0,2 0,1 0,-1 0,-4 0,0 1,0-1,1-1,-10 0,1-1,0-1,0 0,-1 1,10-1,-1 1,0-2,0 0,4-4,1-1,0 0,-3-1,-9 2,-2 0,-1-1,2 0,6-2,1 0,0-1,-3 0,8-2,-3 0,1 0,-12 2,0 1,-1 0,-1 1,9-1,-1 1,-2-1,1-1,0-1,-2 1,-3 2,-1 0,-1 0,-3-2,0-1,-1 1,0 2,1 0,-3 0,7-3,0 0,13 3,3 1,-18 2,1 0,2 0,10 0,3 0,1 0,-10 2,1-1,0 0,-1 1,-3-1,-1 0,0 0,0 1,14 0,-2 1,-2 1,-12-1,-2 0,-2 2,8 1,-5 2,6-1,-23 0,0 0,4 0,-3 0,3 0,0 0,2 0,15 0,2 0,-11 0,-1 0,1 0,-4 0,8 0,-13 0,0 5,14 9,13 7,-27-8,2 2,3 3,1 0,-3-3,-1 1,-1 4,0 0,23 8,-10 2,1-6,-1 1,1-6,9-1,-7-6,-18-5,1-2,1-1,0-1,27 10,-23-12,-1-1,-3 7,-1 0,2-5,1-2,-2 4,-1-1,25-3,-11 0,11 7,-8-5,-18 2,1-1,27-3,0 0,-28 0,1 0,27 0,0 0,-23 0,1 0,24 0,-28 0,-1 0,23 0,-20 0,7 0,-6 0,3 0,-8 0,-2 0,1 0,20 0,-2 0,9 0,-25 0,-3 0,-14 0,-5 0,-2 0,-7-18,-24-20,-5-3,14 5,-13-1,0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15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8827 3645,'53'1,"-1"0,1 0,-1 0,6 0,3 0,4-1,4 1,2-1,3 1,-18-1,3 0,2 0,1 0,3 0,0 0,0 0,1 0,0 0,-2 0,0 0,-3 0,0 0,0 0,-1 0,0 0,1 0,0 0,1 0,1 0,2 0,1 0,-6 0,2 0,2 0,1 0,0 0,2 0,0 0,0 0,1 0,-1 0,0 0,-1 0,-1 0,-1 0,-2 0,7 0,-2 0,0 0,0 0,-2 0,0 0,0 0,0 0,-1 0,1 0,-1 0,1 0,-1 0,1 0,-1 0,0 0,1 0,-1 0,0 0,-1 0,0 0,0 0,-1 0,0 0,6 0,2 0,-1 0,0 0,0 0,-2 0,-2 0,-2 0,-2 0,-4 0,7 0,-4 0,-3 0,-2 0,-1 0,1 0,5 0,-1 1,0-1,-5 0,-4-1,3-2,-6-2,-4 2,4 1,-9-3,-6-11,-22 7,5 0,-10 0,12 0,-8 0,0 1,-5 0,-29 5,-17 2,-6-5,-5-1,5 3,-4 1,-4-1,0-2,-5-1,-1 0,-2 2,9 1,-1 2,-2 0,-1 0,-2 0,-1-1,-3 1,-1-1,-1 1,-1 0,-1 1,5 0,-3 1,0 0,-1 0,1 0,0 1,2-1,6 0,0 0,1 0,0 0,1 0,-1 0,1 0,-2 0,0 0,-1 0,2 0,0 0,3 0,3 0,-14 0,4 0,3 0,2 0,-11 0,4 0,8 0,10 0,8 0,1 0,33 0,35-3,23-1,-10 3,4 1,6-1,-1-2,5-1,3-1,3 1,0 0,-3 1,1 1,3 0,-1 0,0-1,-1 0,-3-1,0 0,-1 0,0-1,0 0,0 1,3 0,1-1,0 1,-1 0,-3 0,-4 1,0-1,-3 1,-3 0,-1 0,3 0,-1-1,-8 1,24-1,-49 3,-14-3,-56 4,13 0,-8 0,-6 0,-9 0,-5 0,-2 0,16 0,-1 0,-1 0,-2-1,-3 2,-2-1,6 1,-2 1,-1-1,-3 1,-1 0,-1 0,0 0,0 1,-1 0,7 0,0 0,-1 0,-1 0,0 1,-1-1,1 1,-1 0,1 0,0 0,0 1,-5 0,0 0,0 0,1 0,-1 1,0-1,1 1,-1 0,1 0,-1 0,1 1,-2 0,0 0,0 1,0-1,1 1,1-1,1 1,3-1,1-1,-6 2,3-1,1-1,1 1,3 0,0-1,2 0,-10 1,1 0,3 0,3-2,6 0,-4 0,7-2,12-1,12-2,84 0,-3 0,12 0,9 0,-19 0,4 0,5 0,3 0,2 0,3 0,-15 0,2 0,2 0,1 0,2 0,2 0,0 0,2 0,0 0,1 0,-11 0,0 0,2 0,1 0,0 0,1 0,1 0,0 0,1 0,-1 0,1 0,0 0,0 0,-1 0,-1 0,1 1,1-1,0 0,0 0,1 0,0 0,-1 1,0-1,0 0,0 0,-2 0,0-1,-1 1,-1-1,6 1,0-1,-1-1,-1 1,0 0,-1-1,-1 1,-1-1,0 1,-1 0,-1 0,-1 0,9 0,0 1,0 0,-2 0,-1 0,-2 0,-4-1,-4 1,-4-2,12-1,-6-2,-5 1,-4 2,21 1,-14 2,-16-1,-27 0,-52 0,8 6,-6 3,-16-2,-9 0,-4 4,16 3,-1 2,-3 3,-2 0,-2-1,1-2,-3 0,-2 0,-2 0,0 0,0 1,1 0,1 2,0 0,1 1,-1 0,0 1,0-1,-1 1,4-2,0 1,-2-1,1 1,0 0,1-1,2-1,2-1,-13 3,2-2,3-1,2 0,3 0,-1 4,3 1,3-2,6-3,-17-4,25-1,44 2,35-10,5-4,12 0,6 0,-10 0,3 0,4 0,4 0,4 0,-13 0,3 0,2 0,3 0,2 0,1 0,1 0,-1 0,1 0,-7 0,1 0,1 0,0 0,1 0,1 0,-1 0,1 0,-1 0,0 0,-1 0,5 0,1 0,-1 0,0 0,1 0,-2 0,1 0,-2 0,0 0,-2 0,1 0,0 0,-1 0,1 0,-3 0,0 0,-3 0,-3 0,-3 0,10 0,-4 0,-3 0,-3 0,-3 0,14 0,-5 0,-9 0,14 0,-50 0,-78 0,24 0,-8 0,-6 0,5-1,-6 1,-4 0,-5 0,-2 0,-3 1,17-1,-3 1,-1 0,-3 0,-1 0,-2 1,-1-1,0 1,-1 0,0 0,1 1,2-1,-1 1,-1 0,0 0,-1 0,0 1,-1-1,0 1,-1 0,0-1,0 1,0 0,0 0,4-1,0 1,-2-1,0 0,0 1,-1-1,0 1,1 0,-1-1,1 1,1 0,1 0,1 0,1 0,1 0,-8 1,1 1,0-1,2 1,0 0,1 0,2 0,1-1,1 1,2-1,1-1,-11 2,0-1,2 0,2 0,5-1,4 0,5 0,-13 1,9 0,13-2,13-3,86 0,-18-2,8-2,5 0,-1 1,6-1,4 1,2 0,2-1,-9 0,2 1,2-1,2 0,0 0,2-1,0 0,-5 1,1-2,2 0,0 0,1 0,0 0,0 0,-1 1,-1 0,5 0,-1 1,-1 0,0 0,0 0,0 0,-1 0,0-1,-2-1,0 0,1 0,-1-1,-1 1,-2-1,-3 2,-3-1,8 1,-5-1,-2 1,-2 1,-3-1,15 0,-5 1,-7-2,-10-3,-8 1,0 2,-7-2,-18 1,-5 3,-40-9,-4 9,-13 2,2 0,-9 0,-7 0,-3 0,-1 1,16 1,0-1,-2 1,-2 0,-1 1,-2-1,-2 0,-2 0,10 0,-1 0,-3 0,-1 0,-1 0,-2 0,0 0,-1 0,0 0,1 0,0 0,1 0,2 0,-2 0,0 0,1 0,0 0,0 0,0 0,1 0,-1 0,0 0,0 0,-1 0,0 0,-3 0,-2 0,-1 0,0 0,0 0,0 0,0 0,2 0,0 0,3 0,1 0,4 0,-9 0,3 0,1 0,3 0,1 0,1 0,3 0,1 0,-15 0,1 0,4 0,5 0,7 0,-29 3,34-6,49-4,27 5,18 2,-3-3,7-2,4 0,5 0,-5 2,4 0,3 1,3-1,3 0,2-1,-14 0,1 0,3-1,1-1,1 1,2-1,1 0,0 0,2 1,0 0,-4 1,0 0,2 1,1-1,1 0,1 1,0 0,1 0,-1-1,1 1,0 0,0 0,-1-1,-3 1,0 0,1 0,0 0,0 0,0 0,0 0,0 0,0 0,0 0,-1 0,0 0,-1 0,0 0,4 0,1 0,-1 0,0 0,-1 0,0 0,-1 0,0 0,-1 1,0-1,-2 1,-1 1,10 0,0 0,0 1,-1 1,-2-1,-2 0,-3 0,-3 0,-4-2,8-1,-6-2,-3 0,-2 1,-2 1,18 2,-3 2,-12-3,-16-4,-9-1,-12 3,-13 0,-37-5,1 8,-10-2,-8 0,-9 0,-7-1,17 3,-5 1,-3 0,-2 0,7-1,-2-1,-3 1,0 0,-1-1,2 2,0-1,1 1,0 0,-1 0,0 0,-1 1,-6-1,-3 0,1 0,-1 1,3-2,4 1,-11-3,4 1,2-1,3 0,-7 3,3 0,7-2,4-3,12 0,9 2,43 2,48-1,2 1,8 2,-13-1,2 0,2 0,-7 0,2 0,1 0,-1 0,-3 0,-1-1,1 1,3 1,9 0,3 1,2 1,0-1,-11 0,1 0,1 1,-1 0,-1 1,10 2,-2 2,0 0,-3-2,-6-2,0-1,-3 1,-8 1,1 6,-8-1,-1-9,-34 3,-64 8,-3-9,14 4,-8 3,1-3,-8-4,-2-3,18 3,-4 0,-1 1,2-2,-9-1,2-2,2 1,8 0,2 0,1 0,-16 0,9 0,18 0,18 0,56 0,18 0,11 0,-19 0,2 0,3 0,4-1,5 1,0 0,-3 1,2 1,-2 1,0 0,2-1,1 0,-7 2,-6 3,-6 0,13-1,-40 2,-10-4,-7 4,-15 0,-30 4,12-7,-5 1,-8 2,-7 2,-1 0,-7 0,-2 1,-3 0,6 0,-4 1,0 1,3-2,8-2,1 0,2-1,1 0,-10 1,2-1,8-2,12-2,7-1,-1-3,95 0,-23 0,5 0,12 0,6 0,-2 0,-13 0,-3 0,2 0,17 0,4 0,-6 0,2 0,-4 0,-2 0,-5 0,12 0,-70 0,-35 0,-8 0,-13 0,-7 0,17 0,-3 0,-4 0,-3 0,-2 0,-2 0,8 0,-3 0,-1 1,-3-1,-1 0,-1 0,0 0,-2 0,1-1,4 0,-1 0,-1 0,-1 0,0-1,-1 1,0-1,0 0,1 0,0 0,0-1,3 1,0 0,0-1,1 1,-1-1,1 0,0 0,0 0,0 0,1-1,1 0,-10-1,0 0,-1 0,1-1,1 0,1 0,3 0,2 0,3 0,-4-1,2 0,4 0,1-1,3 1,2 0,-9 0,3-1,5 1,7 1,-2 1,12 2,17-1,-2 3,6-3,-51-3,21-2,-5-1,-4 3,-6 0,-2-1,9-1,-1-2,-2 0,-1 1,-5 3,-3 0,1 1,2-1,8-1,1-1,2 0,1 2,-10 2,2 1,8 0,10-1,7 1,-6 4,29-3,5-1,33 1,17-4,15 1,-13 4,6 2,6 0,3 0,3-1,-9-1,4-2,2 0,3 0,0-1,2 1,0 1,-1 0,-3 1,1 1,0 1,0 0,1 0,1 1,0-2,0 1,1-2,-7 0,2-1,0 0,1 0,1-1,-1 0,0 0,-1 1,-2 0,-1 0,-2 1,6 1,-1 0,-2 1,-1 0,-1 0,-2 0,-1-1,-1 0,7 0,-1-2,-1 0,-3 1,-4-1,-3 1,13 0,-5 0,-12 0,7 1,-37-5,-12 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32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1506 3973,'58'0,"-1"0,1 0,0 0,0 0,-1 0,1 0,0 0,1 0,3 0,0 0,1 0,0 0,-1 0,0 0,-1 0,2 0,-2 0,0 0,-1 0,1 0,1 0,2 0,4 0,-11 0,4 0,1 0,2 0,1 0,0 0,1 0,0 0,-2 0,-1 0,-1 0,-3 0,7 0,-3 0,-2 0,0 0,-2 0,1 0,1 0,1 0,1 0,1 0,2 0,0 0,1 0,1 0,-1 0,1 0,-2 0,0 0,-1 0,2 0,0 0,0 0,0 0,-2 0,0 0,-1 0,-3 0,-1 0,2 0,-2 0,-2 0,-1 0,-1 0,1 0,1 0,3 0,0 0,2 0,-1 0,-1 0,-3 0,-2 0,3 0,-3 1,-2-1,0 0,1-1,4-2,1-1,0-1,-2 0,-3 2,0 2,-3 1,-1-1,-4-2,6-5,-4-2,-5 2,-2 7,-6 1,8-5,-20 5,-49-1,-31 0,-4 0,12 0,-2 1,-4 0,-10 0,17 0,-5 0,-4-1,-4 1,-3 0,-1 0,-3-1,0 1,-1 0,0 0,2-1,6 1,0 0,-1 0,-1 0,0 0,-1 0,-1 0,0 0,0 0,-1 0,-1 0,0 0,-1 0,0 0,7 0,-1 0,1 0,-2 0,0 0,0 0,-1 0,0 0,-1 0,0 0,0 0,0 0,-1 0,0 0,0 0,0 0,0 0,0 0,2 0,-1 1,0-1,-1 0,0 1,0 0,0-1,-1 1,0-1,0 1,1-1,-1 0,0 0,1 0,0 0,0 0,1-1,0 0,1 0,0-1,-5 0,0 0,0-1,0 0,1 0,0-1,0 1,0-1,1 0,0 0,1-1,0 1,0 0,1 0,1 0,0 0,1 0,-5 1,1-1,0 1,1-1,0 1,1 0,0-1,1 1,1-1,0 0,1-1,1 0,0 0,2-1,-13-1,0-2,0 0,1-1,2 0,1 0,3 0,4 0,4 0,4 1,-17-5,8 1,5 0,3 1,-4 2,5 1,15 0,19-1,29 2,27-1,11 3,-11 3,6 1,1-1,8 1,7 0,2 0,0 1,-2 0,1 1,2 0,2 0,2 0,4 1,-13-1,2 0,2 0,2 0,1 0,1 0,2 0,0 0,0 0,1 0,-10 0,2 0,1 0,0 0,1 0,1 0,0 0,-1 0,1 0,-1 0,0 0,-1 0,-2 0,7 0,-2 0,1 0,-2 0,1 0,-1 0,-1 0,1 0,0 0,-1 0,1 0,0 0,1-1,0 1,1 0,-1 0,0-1,-2 1,-1 0,-3 1,-1-1,-5 1,14 0,-4 1,-3 0,-3 0,-2 0,0 0,15 0,-2-1,-5 0,-8 2,0 3,-14 0,-16-2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38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11493 2884,'62'-1,"0"0,0 0,0 1,-1-1,-5 1,2-1,1 1,3-1,0 1,3 0,0-1,1 1,-8 0,2 0,2 0,1 0,0 0,1 0,0 0,1 0,-2 0,0 0,-1 0,3 0,-1 0,0 0,0 0,0 0,-1 0,0 0,0 0,-1 0,0 0,2 0,1 0,1 0,-2 0,0 0,-2 0,-1 0,-4 0,-2 0,14 0,-3 0,-5 0,-2 0,-3 0,15 0,-6 0,-4 0,8 0,-16 0,-30 0,-51 0,-26 0,11 0,-5 0,-6 0,-7 0,13 0,-5 0,-4 0,-3 0,-3 0,-2 0,-1 0,-2 0,1 0,8 0,-1 0,-1 0,-1 0,-1 0,-2 0,0 0,-2 0,-1 0,0 0,-2 0,-1 0,-2 0,16 0,-1 0,-2 0,0 0,-2 0,0 0,-1 0,-1 0,0 0,-1 0,0 0,-1 0,0 0,0 0,0 0,0 0,-1 0,2 0,-1 0,0 0,1 0,2 0,0 0,0 0,0 0,1 0,-1 0,1 0,-1 0,0 0,0 0,0 0,0 0,-1 0,-1 0,0 0,0 0,-1 0,-1 0,-1 0,0 0,-2 0,0 0,10 0,-1 0,-1 0,-1 0,-1 0,-1 1,0-1,-1 0,-1 0,0 0,0 0,-1 0,-1 0,1 0,-1 0,1 1,-1-1,0 0,0 0,1 0,0 0,0 0,1 0,0 0,1 0,0 0,1-1,1 1,1 0,0 0,2 0,0-1,-7 1,0-1,1 1,2-1,0 1,1-1,0 1,2-1,-1 0,1 1,1-1,-1 0,1 0,-1 0,1 1,-1-1,-1 0,1 0,-2 0,0 1,0-1,-2 0,0 0,4 0,0 1,-2-1,0 0,-1 1,-1-1,0 1,-1-1,0 1,-1-1,1 0,-1 1,1-1,-1 1,1-1,0 0,0 0,1 0,1 1,0-1,1 0,0-1,2 1,1 0,1-1,1 1,1-1,2 0,-17 0,2-1,1 0,2-1,0 1,2-1,1 0,1 0,1 0,0 1,2-1,0 0,0 1,2-1,0 1,0 0,-12 0,1 0,1 1,1-1,1 1,2 0,0 0,2-1,2 1,0-2,3 1,-15-3,1 0,2-1,2 0,5 0,5 2,7 0,-9 3,9 0,10-1,-8-11,34 4,19-2,29 0,9 2,12 1,-5 1,6-1,7 0,8-1,-20 3,4 0,4 0,4-1,2 0,2 0,1-1,2 1,1-1,-1 1,-13 1,1 0,1 0,1 0,0-1,1 1,1-1,1 1,1-1,1 1,0-1,2 1,1-1,1 1,2 0,-12 1,2 0,1 0,1 0,0 0,2 0,0 0,1 0,1 0,1 0,0 0,0 1,1-1,1 0,-1 0,1 0,0 1,1-1,-1 0,1 1,-1-1,1 0,-1 1,-7 0,1-1,1 1,-1 0,1 0,1-1,0 1,0 0,0 0,1-1,-1 1,1 0,0 0,0 0,1-1,-1 1,0 0,0 1,0-1,0 0,0 0,0 1,-1-1,0 1,0 0,0 0,-1 0,0 0,2 0,-1 1,1 0,-1-1,0 2,0-1,1 0,-1 0,-1 1,1-1,0 1,0 0,-1-1,0 1,1 0,-1 0,0 0,-1-1,1 1,0 0,-1 0,0-1,1 1,-1-1,-1 0,1 0,4 0,1 0,-1-1,1 0,0 1,0-1,0 0,0 0,0 0,-1-1,0 1,0 0,-1 1,0-1,-1 0,0 0,-1 1,-1 0,-1 0,0 0,-2 1,0-1,-2 2,12-1,-2 1,-1 0,-1 1,0 0,-2 0,-1 0,0 1,-2-1,0 0,0 0,-2 0,1-1,-1 0,-1-1,10-1,-1-1,-1 0,-1-1,0 0,-2 0,0 0,-1 0,1 1,-1 1,-1 0,3 1,-1 1,-1 1,0 0,0 0,-1 0,0 1,-1-2,0 0,0 0,3-2,1-1,-1 0,-1-1,0 0,-1 1,-1-1,-1 1,-1 1,3 0,0 1,-2 0,-1 1,-1-1,-2 0,-2 0,11-3,-2 0,-2 0,-5 0,-7 1,12-3,-13 2,-7 0,-30 5,-44-2,-33 4,20 2,-8 2,-7 3,-5 1,-6 1,-3 0,-3 0,28-4,-2 0,-2 1,-2 0,-2 0,-1 0,-2 1,-1 0,-2 0,-1 0,-1 0,-1 1,-2-1,0 1,-1 0,0 0,-2 0,18-3,-1 1,-2 0,0 0,0 0,-2 0,0 1,-1-1,-1 1,0-1,-1 1,-1 0,0 0,-1 0,0 0,0 0,-1 0,-1 0,1 0,-1 0,0 0,-1 0,0-1,1 1,-1 0,0 0,-1 0,1-1,0 1,0-1,7 0,-1-1,0 1,0-1,-1 0,0 1,-1-1,0 1,0-1,0 0,-1 1,0-1,-1 0,1 1,-1-1,0 0,0 1,0-1,0 0,0 0,-1 0,1 1,0-1,-1 0,1 0,0 0,-1 0,1 0,0 0,1 0,-1 0,0 0,1 0,0 0,0 0,1 0,0 0,0 0,-2 0,-1 0,1 0,0 0,-1 1,1-1,0 0,0 0,-1 0,1 1,0-1,0 0,0 0,1 0,-1 0,0 0,1 0,-1 0,1 0,0 0,0 0,0-1,0 1,0 0,1-1,0 1,-1-1,1 0,1 0,-1 0,0 0,1 0,0 0,0 0,0-1,-4 1,-1 0,0-1,-1 1,1-1,-1 0,1 1,-1-1,0 0,1 0,0 0,0 0,0-1,0 1,1 0,1-1,-1 0,2 1,0-1,0 0,2 0,0 0,1 0,0 0,2 0,0-1,2 1,0 0,2-1,1 0,-18 2,2-1,1 0,2 0,1 0,2 0,0-1,2 0,1 1,1-1,0 0,1 0,1 0,1-1,0 1,0 0,-12 0,2 0,-1 0,2-1,1 1,1 0,2-1,2 0,2 0,2-1,4 0,-11 0,4-1,4 0,2 0,1-1,0 1,-16 0,2 0,3 0,6 0,8 0,4 0,3 0,-18 0,22 0,36 0,50 0,-5 0,10 1,8-2,-13 0,4-2,4 1,4-2,3 1,2 0,1 0,-11 1,1-1,2 1,1 0,2-1,2 1,1 0,1-1,1 1,2 0,1 0,1 0,-11 0,0 1,1-1,1 1,2-1,0 1,1-1,1 1,1 0,0 0,1-1,1 1,1 0,0 0,0-1,2 1,-1 0,1 0,1 0,-11 0,0 0,2 0,-1 0,2 0,0 0,0 0,1 0,1 0,0 0,0 0,1 0,0 0,0 0,1 0,0 1,0-1,0 0,1 0,-1 1,1-1,0 0,-1 1,1-1,0 0,-1 1,1-1,-5 1,0 0,0-1,1 1,-1 0,1 0,1 0,-1 0,1 0,-1 0,1 0,0 0,0 0,0 0,1 0,-1 0,0 0,1 0,-1 0,0 0,1 1,-1-1,0 0,0 0,0 0,0 0,0 0,0 0,-1 0,0 0,0 0,3 0,0 0,0 0,0 0,-1 0,1 0,0 0,-1 0,1 0,-1 0,1 0,-1 0,0 0,0 0,1 0,-1 0,0 0,0 0,0 0,0 0,0 0,0 0,0 0,0 0,0 0,0 0,-1 0,1 0,0 0,1 0,0 0,0 0,1 0,0 0,0 0,-1 0,1 0,0 0,0 0,0 0,0 0,0 0,-1 0,0 0,0 0,0 0,0 0,-1 0,-1 0,1 0,-1 0,-1 0,0 0,-1 0,0 0,-1 0,0 0,8 0,-1 0,0 0,0 0,-1 0,0 0,-1 0,0 0,-1 0,0 0,-1 0,0 0,-1 0,0 0,-1 0,-1 0,0 0,-1 0,-1 0,0 0,-1 0,12 0,-1 0,-1 0,-1 0,-2 0,0 0,-1 0,-1 0,0 0,0 0,-1 0,1 0,0 0,0 0,4 0,2 0,0 0,2 0,-1 0,0 0,-2 0,-1 0,-3 0,-2 0,-4 0,-4 0,-4 0,14 0,-8 0,-5 0,0 0,6 0,-3 0,4 0,2 0,0 0,-2 0,-4 0,-5 0,18 0,-8 0,-7 0,-6 0,-10 0,-9 0,-16 0,-54 0,6 5,-12 3,-8 2,-7 1,-3-1,-2-1,16-3,-2-1,-2 0,-3 0,-2 0,-1-1,-3 1,-1-1,-2 1,-2 0,0 0,-2 1,17-1,-2-1,-1 2,-1-1,-1 1,-2-1,-1 1,0 0,-2 0,0 0,0 0,-2 0,1 0,-1 0,0 0,0 0,0-1,0 1,0-1,1-1,0 1,0-1,2 0,0 0,-1-1,0 1,0-1,-1 0,1-1,-1 1,1 0,-1-1,0 0,0 1,1-1,-1 0,0 0,0 0,1 1,-1-1,1 0,0 0,0 1,0-1,1 0,-1 1,-1 0,0 0,0 0,-1-1,1 1,0 0,0 0,0 0,0 0,0 0,1 0,0 0,0-1,1 1,0-1,1 1,1-1,0 0,2-1,-1 1,2-1,-13 0,0 1,1-1,1 0,0-1,1 1,1-1,1 1,0-2,2 1,1 0,1-1,2-1,1 1,1-1,-14-1,2-1,2 0,2-1,1-1,3 1,1 0,3 0,1 1,-5 1,2 0,3 1,3-1,2-1,3-2,-26-8,7-3,22 1,26 0,53 8,39 4,10-2,-33 2,6-1,3 0,4-1,3 0,1 0,3 0,0-1,-11 1,0 0,3 0,0-1,2 0,1-1,2 1,0 0,2 0,1 0,0 0,2 0,1 1,-13 1,1 1,2-1,1 1,1 0,1 0,0 0,1 0,1 0,0 1,1-1,0 0,0 1,-1-1,1 0,-1 0,0 0,0 0,-1 0,-1-1,1 1,0-1,0 0,0 0,-1-1,0 1,0-1,0 1,0 0,0-1,0 1,0-1,1 1,0 0,0 0,0 0,1 1,1 0,0-1,-4 2,1 0,1-1,1 1,0 0,1 0,1 0,-1 1,1-1,0 1,0-1,-1 1,0 0,0 0,-1-1,-1 1,-1 0,0 0,-2 0,-1 0,-1 0,-2 0,12-1,-1 1,-2 0,-1 0,-2 0,0 0,-1 0,-1 0,-1 0,1 0,-1 0,1 0,0-1,0 1,4-1,1 0,1 0,0 0,0-1,0 1,-1-1,-2 1,-1 0,-2 0,-3 0,-3 1,-4 0,16 1,-4 1,-4 0,-4 0,-2-1,-2 0,9-3,-2 0,-6 0,-7 1,0 3,-14 0,-19 0,-42 0,-29 0,8 0,-10 0,-8 0,-6 0,-2 0,25 0,-3 1,-2-1,-1 1,-3-1,-1 0,-3 1,0-1,-2-1,-1 0,-2 0,13 0,-1-1,-1 1,-2-1,0 0,-2 0,-1 0,0-1,-1 1,-1-1,-1 0,0-1,-1 1,-1-1,1 0,-1 0,0 0,-1-1,9 1,-1-1,-2 0,0 0,-1-1,-1 1,0-1,-1 0,0 0,0-1,-1 1,0-1,0 0,1 0,-1 1,1-1,0 0,0 0,1 0,1 1,0-1,1 0,1 1,2 0,-7-1,1 0,1 1,1-1,0 1,1 0,1-1,0 1,0 0,0-1,0 1,1-1,-1 0,0 0,0 0,0-1,-1 0,0-1,-1 1,0-1,-2-1,-1 0,-1-1,0 0,-2 0,1 0,-1-1,1 0,0 1,1-1,0 0,2 0,2 1,1-1,2 1,2 0,3 1,2 0,3 1,-22-5,6 1,4 0,3 0,2 1,1 0,1 0,-3 0,-5-2,-2 1,1-1,1 0,3 1,6 0,6 1,-11-3,8 0,14 3,13-2,61 11,29 3,-4 0,6 0,4 0,-10 0,3 0,1 0,3 0,-14 0,3 0,0 0,1 0,0 0,0 0,7 0,-2 0,1 0,2 0,5 0,-16 0,2 0,3 0,2 0,0 0,1 0,0 0,-2 0,0 0,3 0,-1 0,0 0,0 0,0 0,1 0,1 0,1 0,-5 0,1 0,2 0,1 0,0 0,0 0,-1 0,-2 0,-3 0,-2 0,13 0,-3 0,-2 0,-3 0,-2 0,-2 0,9 0,-1 0,-7 0,-7 0,4 0,-20 0,-33 0,-21 0,-28 0,-18 0,-8 0,5 0,12 0,-3 0,-2 0,-3 0,-3 0,0 0,-3 0,0 0,11 0,-2 0,-1 0,-1 0,-1 0,-1 0,-1 0,-1 0,-1 0,0 0,-1 0,-1 0,8 0,-1 0,-1 0,-2 0,0 0,-1 0,-1 0,0 0,1 0,-1 0,1 0,1 0,1 0,1 0,2 0,1 0,-6 0,2 0,1 0,1 0,0 0,2 0,0 0,0 0,1 0,-1 0,1 0,-1 0,-4 0,-1 0,-1 0,0 0,0 0,2 0,1 0,2 0,4 0,3 0,4 0,-27 0,7 0,7 0,7 0,-23 0,36 0,91 0,1 0,12 0,10 0,-20 0,5 0,4 0,4 0,1 0,2 0,1 0,-10 0,0 0,2 0,2 0,0 0,2 0,0 0,2 0,1 0,2 0,-9 0,1 0,2 0,1 0,1 0,1 0,0 0,1 0,1 0,0 0,-1 0,1 0,0 0,-1 0,-5 0,0 0,1 0,0 0,-1 0,2-1,-1 1,0 0,1 0,0 0,0 0,-1 0,1 0,0 0,0 1,0-1,1 1,0 0,1 0,0 0,-1 0,1 1,0-1,0 0,0 1,0-1,0 1,-1-1,1 0,-2 1,1-1,-1-1,2 1,-1 0,1-1,0 0,-1 0,1 0,-1 0,0 0,-1 1,0-1,-1 0,-1 0,0 1,-1-1,-2 1,10 0,-2 1,-1 0,-1 0,-1 0,-1 0,0 0,0 0,-1 0,1-1,-1 0,4 0,-1 0,0-1,0 0,0 0,-2-1,1 1,-2 0,-1-1,-1 1,5 0,-2 0,-1 0,-1 0,-1 0,0 0,0 0,0 0,5 0,0 0,-1 0,0 0,0 0,1 0,1 0,-4 0,2 0,-1 0,1 0,1 0,-1 0,0 0,0 0,0 0,-2 0,1 0,-1 0,1 0,1 0,1 0,2 0,-5 0,2 0,1 0,0 0,1 0,1 0,1 0,-1 0,1 0,0 0,-3 0,2 0,0 0,0 0,1 0,-1 0,1 0,-1 0,0 0,-2 0,0 0,-2 0,0 0,-1 0,-1 0,-1 0,1 0,0 0,1 0,0 0,2 0,-1 0,3 0,0 0,1 0,1 0,-1 0,0 0,-1 0,-1 0,-2 0,-1 0,7 0,-3 0,-1 0,-1 0,-1 0,0 0,1 0,1 0,-4 0,0 0,0 0,1 0,0 0,-1-1,0 2,-1-1,-1 0,10 1,0 1,0-1,-2 1,-2 0,-2 0,-2 0,5 0,-3 1,-3-1,-1 2,-3-1,3 2,-3 0,-2 1,-5 0,21 3,-13 0,-14 4,-26-4,-17-4,-27 3,-26 0,-11 2,17-3,-7 0,-6 1,-4 0,-4 0,-2 1,-3 1,-2 1,21-3,-2 0,-1 1,-2 1,-2 0,-1 0,-1 0,-1 1,-2 0,0 0,-2 0,-1 0,0 0,-1 0,-1 0,-1 0,14-2,-2 0,0 0,-2 1,-1-1,0 1,-1-1,-1 1,-1 0,0-1,-1 1,0 0,0 0,-1-1,0 1,0 0,0 0,0-1,1 1,-1 0,1-1,0 0,0 1,1-1,1 0,0-1,0 1,0 0,0 0,-1-1,1 1,-1-1,0 0,1 1,-1-1,1 0,-1 1,1-1,0 0,0 0,0 0,1 0,0 0,1 0,0 0,0 0,1 0,0 0,1 0,1 0,-10 2,1-1,0 1,1 0,0 0,0 0,0 0,1 0,1-1,0 1,1-1,0 1,1-2,1 1,0-1,1 0,1-1,1-1,0 1,-10-1,-1 0,0-1,1-1,1 0,1 0,2-1,1 0,2 0,3 0,3-1,3 0,3 1,-21 1,9-1,4 0,1 0,-5-1,-1-2,-4 1,0-1,0-1,5 1,4 0,2 0,5 0,3 0,2 0,-14-2,3 1,32 4,33 2,46-4,-10 0,12 1,7-1,6 1,-18-1,3 1,3 0,4 0,2 0,2 0,3 0,1 1,2 0,-15 0,1-1,2 1,1 0,2 0,0 0,2 1,1-1,1 1,2-1,0 1,1 0,1 0,1 0,1-1,1 1,-15-1,1 0,0 0,2 0,0 0,1 0,1 0,0 0,1 0,0 0,1 0,1 0,0 1,1-1,0 0,0 1,1-1,0 1,0 0,1 0,0 0,0 0,1 0,-1 1,1-1,0 1,-9-1,1 1,0-1,0 1,1 0,0 0,0 1,1-1,0 0,0 1,0 0,1-1,0 1,0 0,1 0,-1 0,1 0,0 0,1 0,-1 0,1 1,-1-1,1 0,1 0,-1 0,0 0,1 0,0 0,-1 0,1-1,0 1,1 0,-1-1,0 1,-4-1,0 0,0-1,1 1,0 0,0-1,1 1,0 0,0-1,0 1,1-1,0 1,-1-1,2 0,-1 1,0-1,1 1,-1-1,1 1,-1-1,1 0,-1 1,1-1,-1 1,0-1,1 1,-1-1,0 1,-1 0,1-1,-1 1,0 0,0 0,0 0,-1 0,0 0,-1 0,0 0,0 1,0-1,5 1,1 0,-1 1,1-1,-1 1,0 0,-1 0,1-1,-1 1,0 0,0 1,0-1,0 0,-1 0,0 0,0 1,0-1,0 0,-1 0,1 1,-1-1,0 0,0 0,-1 0,1 0,-1 0,0-1,0 1,0 0,0-1,-1 0,0 0,1 0,4 1,0-1,1 0,0 0,0 0,1-1,-1 1,0 0,0-1,0 1,0-1,-1 1,1-1,-2 0,0 0,0 0,-2 1,1-1,-2 0,-1 0,0 0,-1 0,-2 0,0 0,-2 0,-1 1,-2-1,0 0,18 2,-1 1,-3-1,-1 1,-3 0,-1 0,-1-1,-1 0,-2 1,0-1,-1-1,-1 0,0 0,0 0,10-1,-1 1,0-2,0 1,-2-1,-2-1,-3 1,-3-1,-3 0,-5 1,18 1,-8-1,-4 0,1-1,2-2,1-1,-5-1,-13 1,-2 0,-75 1,-35-2,24-4,-8-2,-5-2,-5-1,-2 0,-1-1,15 3,-1 0,-2 0,-1 0,-2-1,-1 0,-1-1,-3 0,0 0,-3-1,12 1,-2 0,-2 0,-1 0,-2-1,0-1,-2 1,0-1,0 0,-1 0,-1 0,1 0,0-1,0 1,0 0,1 0,1 0,1-1,-1 1,0-1,1 0,-1 1,0-1,0 0,-1 0,1 0,-1 0,0 0,0 0,-1 0,0 1,0-1,0 1,2 1,1 0,-2 0,0 0,0 0,-1 0,1 0,-1 0,0 0,0 1,0-1,0 1,0-1,0 1,1 0,1 0,-1 0,2 0,0 0,-6-1,0 0,1 0,0 0,0 1,1-1,0 1,0-1,0 1,1 0,0 0,0 1,0-1,0 1,1 0,0 0,-1 1,-1 0,1-1,0 1,-1 1,1-1,1 1,-1 0,1 0,1 0,1 0,0 1,2 0,0 0,1 0,-6 0,0 0,1 0,2 1,0 0,1 0,1 0,1 1,0-1,1 1,1-1,-12 0,1-1,0 1,2 0,1 0,2 1,2 0,1 0,-2 2,1 0,2 0,2 1,3 0,3-1,-16 0,5-1,3 1,4 2,2 0,9-1,-12-10,29 10,10-7,-26-2,4-1,-8-4,-4 2,3 3,-4 0,-2 1,-1-2,2-2,-2-2,-1-1,0 1,2 2,-9-1,1 2,1 1,4-1,-3-3,3 0,5 2,1 3,8 2,4 2,20 6,15-3,-2 0,33-1,3 3,12-1,-2 3,10 0,7 0,5 0,2-2,1-2,-12-1,2-2,1-1,2-1,2 0,2-2,1 1,3-1,1 1,2 0,-15 3,1 0,2 0,2 0,0 0,2 0,0 1,2-1,1 0,0-1,1 1,1-1,0 1,1-2,-1 1,1-1,1 0,-1-1,-8 1,0 0,2-1,0 0,0 0,1-1,0 1,1-1,1-1,-1 1,1-1,0 1,0-1,1 0,-1 0,1 1,0-1,-1 0,1 1,-1-1,0 1,0-1,0 1,0 1,-1-1,0 1,1-1,-1 1,0-1,1 1,-1 0,0 0,0 0,0 0,1 0,-1-1,1 1,-1 0,1 0,-1 0,1 0,0 0,0 0,1-1,-1 1,1-1,0 1,0-1,-1 1,0-1,1 0,1 1,0-1,0-1,1 1,0 0,0 0,1 0,-1-1,0 1,1 0,-1-1,-1 1,0 0,0 0,0 0,-2 1,0-1,0 1,-2-1,-1 1,0 0,-2 1,0-1,11 0,-2-1,0 0,-2 1,0 0,-2 1,0-1,-1 1,-1-1,0 1,0 0,-1 0,0 0,0 0,0 0,0 0,0 0,3-1,1 0,1 0,-1 1,0-1,0 0,0 1,-2-1,0 1,-1 0,-2 0,-1 0,-2 1,-2 0,-2 1,15-2,-2 1,-2 0,-3 1,-3 0,-1 0,-3 0,-2 1,18-4,-4 1,-5 0,-2 1,5 1,-2 1,-9-1,-9-3,-4 1,2 7,-4 0,-3-6,-32 7,-56 0,9 0,-11-1,-9 1,-6 1,19 1,-4 1,-3 0,-4 2,-3-1,-3 1,-2 0,-2 1,-2-1,-2 0,21-1,-1 0,-2 0,-2 1,0-1,-2 1,-1-1,-1 1,-2 0,0 0,-1 0,-1 0,-1 0,0 0,-1 0,-1 0,0 1,-1-1,0 0,0 0,14-1,-1 0,-1 0,0 0,-1 0,-1 0,0 0,-1 0,0 0,-1 0,0 0,-1 0,0 1,0-1,-1 0,0 0,0 0,-1 0,1 1,-1-1,0 0,0 0,0 0,0 1,0-1,0 0,0 0,0 0,0 0,1 1,-1-1,4 0,-1 0,0 0,0 0,0 0,-1 0,1 0,-1 0,0 1,0-1,0 0,-1 0,1 1,-1-1,1 0,-1 0,1 0,-1 1,1-1,-1 0,1 0,-1 0,1 0,0 0,0-1,0 1,0 0,0 0,1-1,-1 1,1-1,1 0,-1 1,1-1,-6 0,1 0,0 0,-1 0,1 0,-1 0,1 0,-1 0,1-1,0 1,-1 0,1-1,0 1,0-1,1 0,0 1,0-1,0 0,0 0,1 0,1 0,-1 0,1 1,1-2,0 1,1 0,0 0,0 0,1 0,1 0,-9 0,0 0,0 0,1 0,0 0,0 0,0 0,1-1,1 1,0 0,1 0,0-1,2 1,0-1,1 0,0 1,2-1,1 0,1 0,1 0,1 0,2-1,-18 1,2 0,1-1,2 0,2 0,1 0,2-1,2 1,1 0,1 0,2-1,2 1,-14 0,1 0,2 0,4 0,4 0,5 0,6 0,-38 0,41 0,62 0,37 0,22 0,-25 0,5-1,5 1,4 0,6 1,-21 1,3 1,3 0,2 1,3 0,1 0,1 0,2 1,1-1,0 1,1-1,-8-1,2 1,1-1,1 0,1 1,1-1,0 1,1-1,1 1,0-1,1 1,0 0,0 0,0 1,0-1,-6 0,1 1,0 0,0-1,0 1,1 0,0 0,1 1,0-1,0 0,0 1,1-1,0 1,0 0,1-1,-1 1,2 0,-1 0,-4-1,1 1,0-1,1 1,0 0,1 0,0 0,1 0,-1 0,1 0,0 0,0 0,-1 0,0 0,0 1,0-1,-1-1,0 1,-2 0,1 0,-2-1,4 1,-1 0,0-1,0 1,-1-1,0 1,-1-1,1 0,-1 0,-1 1,0-1,0 0,0 1,-1-1,-1 1,1 0,-1-1,-1 1,10 1,-1 1,0-1,0 1,-1 0,0-1,-1 1,0 0,-2 0,0-1,-1 1,-1-1,-1 0,-1 0,10 1,0-1,0 1,-2-1,-1 0,-2 0,-2 0,-4-1,-3 1,-4-1,22 2,-8 0,-5-1,-3 1,3 3,-4 0,-11-4,2-6,-33 8,-23-5,-50 7,18-6,-5 1,-11 1,8-2,-6 0,-6 1,-5 0,-3 0,-3 0,-3 1,0 0,17-1,-1 0,-2 0,-2 0,-1 0,-1 1,-2 0,-1 0,-1 0,-2 0,-1-1,-2 1,0 0,-2-1,-1 1,19-3,-2 1,0 0,-2-1,0 1,-2-1,0 1,-1-1,-1 1,0-1,-1 1,-1-1,0 1,-1-1,0 1,-1-1,0 0,-1 1,1-1,-1 0,-1 1,1-1,-1 0,1 0,-1 1,0-1,1 0,8 0,-1 0,0-1,0 1,-1 0,0 0,-1-1,0 1,0 0,-1 0,1-1,-2 1,1 0,0 0,-1-1,0 1,0 0,0-1,0 1,0-1,-1 1,1-1,0 1,0-1,0 1,0-1,0 0,0 1,0-1,1 0,0 0,0 0,0 0,0 0,1 0,-2-1,0 1,-1 0,1 0,0-1,-1 1,1-1,-1 1,1-1,-1 1,1-1,-1 0,1 0,0 1,0-1,0 0,0 0,0 0,0 0,1 0,-1 0,1 0,0 0,1 0,-1-1,1 1,0 0,0 0,1-1,0 1,0 0,1-1,-1 1,-5-1,0 1,-1 0,1-1,-1 1,1 0,0-1,0 1,0-1,1 0,-1 1,1-1,1 0,0 0,0 1,1-1,0 0,1 0,0 0,1 0,1 0,1-1,0 1,1 0,1 0,1-1,0 1,-16-1,0 1,2-1,0 0,0 1,2-1,1 0,2 0,0 0,2 0,1-1,2 1,1 0,3-1,1 1,2 0,-18-1,3 0,4 0,2 0,3 0,2 0,2 0,2 1,-13-1,2 2,3-1,8 0,10-2,1-3,14 0,19 4,11-2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53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4410 6306,'50'0,"0"0,0 0,6 0,5 1,3-1,2-1,-3-1,2 0,2-2,0 1,-1 1,1 1,-1 1,0 0,0 0,1-2,-8-1,1-1,1-1,-2 1,-3-1,-4 1,15 0,-7 0,1-1,-9 2,1-1,-2 1,-6-1,4 0,-1-2,1 0,5-1,1 0,-7 3,1 0,2 0,2-2,1-2,3-1,1-1,1 0,-1 1,-2 1,-1 0,0 1,2-1,2 0,4-1,3 0,2 0,0-1,-3 0,-4 1,7-3,-5 1,-1-1,5 0,-7 1,4 0,2-1,0 1,-3-1,-3 1,8-1,-5-1,0 1,0-1,-9 1,0 0,0 0,-1 0,0 0,10-3,-2 1,0 0,-1 0,-7 2,0 1,-2 0,1-1,0-1,-1-1,0 0,0 2,13-3,-2 1,1 1,1-1,0 0,-3 0,-13 3,-2 1,-1-1,2 1,1 0,0-1,6-1,0-2,2 2,3 3,0 1,3-2,-4-1,4-2,0 0,-1 1,-4 2,-1 1,0 1,0 0,5-1,0 0,1 0,-1 0,-3 1,-1 0,0 0,1 0,3-1,1 0,-1 1,-1 1,-6 3,-1 1,-2 0,0-2,14-4,-2-3,-1 4,-5 6,-1 3,-1-2,-3-1,-2-1,1 0,5-1,1 1,-1 0,1 2,0 0,2 0,-9-1,2-1,0 0,-1 1,2 1,0 2,0-1,-2 0,8 0,-1 0,0 0,4 0,0 0,-4 0,0 0,1 0,-1 0,5 0,-2 0,-8 0,-1 0,2 0,-4 0,2 0,1 0,-3 0,9 0,-1 0,-2 0,-3 0,-1 0,-1 0,0 0,-1 0,-2 0,16 0,-1 0,-13 0,1 0,-2 0,9 0,-3 0,-3 0,-3 0,13 0,-28 0,-17 3,-9 1,-8 9,-16 2,-29 12,13-16,-4-2,-8 3,-6-1,-1-2,-6 0,-7 3,10 0,-5 3,-4 2,-3 0,-1 1,1-1,11-2,0-1,0 1,-1-1,-1 2,-3-1,-1 1,-4 1,11-3,-3 0,-2 1,-2 0,-2 1,0 0,-1 0,0-1,0 1,1 0,1 0,1-1,3 1,-7 1,2 0,1 0,0 0,2 0,-1 0,1 0,-2-1,0 0,-2 0,6-2,-2 0,-2 0,0-1,-1 1,1-1,0 0,0 0,3-1,0 1,3-1,3-1,-14 5,3-2,2 1,2-1,2 0,1-2,1 0,-11 2,1-2,3 0,4-1,5-2,1 0,6-1,6-1,5-2,2-2,-11-2,-7-2,0 1,-9 0,-5 0,-5 0,18 0,-4 0,-3 0,-3 0,0 0,-1 0,0 0,2 0,-2 0,1 0,0 1,-1-1,1 0,-2 0,1 0,-2-1,4 0,-3 0,-1 0,-1 0,2 0,0-1,2 1,4-1,3 1,-13-1,4 0,3 0,4-1,2 0,-12-2,5-1,12 0,-6-7,64 9,22 1,9 3,3 0,4 0,15-3,9-1,-1 1,-11 2,-1 1,7-2,-9-2,4-2,5-2,2 0,3 1,0 1,-13 2,1 1,1 1,2-1,0 1,2 0,2-1,0 0,2-2,-5 1,2-2,1 0,1 0,1-1,1 0,1 0,0 0,2 1,0-1,1 1,0 1,-9 1,1 0,1 1,1 0,0 0,0 0,2 0,-1 1,1-1,1 1,0-1,0 0,0 0,0 0,0-1,0 0,-3 0,0 0,0-1,1 0,0 0,0-1,0 1,1 0,0-1,-1 1,1-1,0 1,0-1,1 1,-1 0,0 1,0-1,0 1,-2 0,1 1,-1-1,1 1,-1 0,1 0,0 0,0 0,0 1,0-1,0 0,0 1,0-1,0 1,-1-1,0 1,0-1,0 0,0 1,0-1,1 0,0 0,0 0,0 0,-1 0,1 1,0-1,-1 0,0 0,-1 0,1 1,-2-1,0 0,0 0,-1 1,-1-1,0 0,6 0,0 0,-2 0,1-1,-2 1,1 0,-2 0,0 0,0 0,-2 0,1 0,-1 1,-1 0,0 0,7 1,1 0,-1 0,0 1,-1 0,-1 1,-2-1,-1 0,-2-1,-1 1,-4-1,17-2,-4 0,-3-1,-2 1,-3 0,0 1,2 1,-2 1,-2 0,-3 1,-6-1,23 0,-12 0,-3 0,-55 0,-53 0,13 0,-7 0,2 0,-7 0,-4 0,-2 0,4 0,-2 0,-3 0,-2 0,-2 0,-2 0,4 0,-3 0,-1 0,-2 0,-1 0,-1 0,-1 0,0 0,5 0,-1 0,-1 0,-2 0,0 0,0 0,1 0,-1 0,2 0,1 0,-2 0,1 0,1 0,-1 0,2 0,0 0,0 0,1 0,0 0,-3 0,-1 0,0 0,0 0,3 0,1 0,4 0,3 0,-4 0,4 0,2 0,4 0,1 0,-16 0,4 0,9 0,-12 0,37 0,-2 0,-30 0,9 0,-6 0,7 0,-2 0,-8 0,8 0,-7 0,-3 0,-2 0,1 0,3 0,-2 0,3 0,0 0,-1 0,-4 0,6 0,-4 0,-2 0,0 0,1 0,4 0,5 0,-6 0,5 0,3 0,2 0,-4 0,3 0,8 0,-8 0,31 0,14-3,58-4,4 3,-9 1,11 1,1 1,-1 1,1 0,7 0,-17 0,4 0,3 0,2 0,0 0,0 0,2 0,1 0,1 0,0 0,2 0,0 0,-8 0,1 0,1 0,1 0,0 0,-1 0,0 0,-2 0,2 0,0 0,-1 0,-1 0,0 0,-1 0,0 0,3 0,1 0,0 0,-3 0,-2 0,-3 0,5 0,-3 0,-3 0,-4 0,21 0,-11 0,-3 0,-61 0,-36 0,-13 0,20 0,1 0,-26 0,12 6,-9 2,-3 1,8-2,-2 0,-3 1,-5 0,8 0,-5 0,-2 1,-3 0,-1 0,-1 0,1-1,3 0,-1 1,0-1,-2 0,1 0,-1 0,0 0,0 0,8-1,-1 0,1 1,0-1,0 0,-1 0,-1 0,0 1,-1-1,0 0,-2 0,0 0,-2 0,0 0,0 0,2 0,0-1,3 1,2-1,-7 1,2 0,3-1,0 1,1-1,0 0,-2 0,-3-1,-1 1,-1-1,1-1,1 1,3-2,3 1,-2-1,3 0,3-1,2 0,0-1,-2 0,1-1,2 0,1-1,-13 1,1 0,2 0,6 0,2 0,0 0,3 0,1 0,2 0,-3 0,5 0,-10 0,37-2,12 1,28-6,41 6,-14-3,9-1,7-1,-15 3,3-1,4 1,3 0,2 0,2 0,-9 0,1-1,3 1,1-1,2 1,1-1,1 0,2 1,0-1,-9 1,1 0,0 0,2 0,1-1,1 1,0 0,1 0,1 0,-1-1,1 1,0 0,0 0,-5 0,1 0,0 0,1 1,0-1,0 0,0 0,1 0,0 0,0 1,0-1,0 0,0 1,0 0,-1-1,3 1,-1 0,2 0,-1 0,1 1,0-1,-1 0,1 1,-1-1,0 0,-1 1,0-1,-2 1,0-1,-1 1,4-1,-1 0,-1 0,-1 0,0 1,-1-1,0 0,-1 0,0 1,-1 0,0-1,0 1,6 1,1-1,-1 1,0 0,-1 0,0 1,-2-1,-1 0,-2 0,-2 0,7 0,-3 0,-1 0,-2 0,-1 0,-1 0,0 0,12 0,-1 0,-1 0,-3 0,-2 0,4 0,-1 0,-5 0,-8 0,5 0,-12 0,-2 0,-56 7,-14-1,-10-1,-9 1,-9 2,-7 0,16-2,-4 0,-3 1,-3-1,-3 2,-4 0,11-2,-3 2,-4-1,-2 1,-1 0,-2 0,-1 1,0-1,0 1,1-1,1 1,0-1,0 1,0 0,0 0,-1 0,1 0,-1 0,0 0,0 0,-1 1,-1-1,6-1,0 0,-2 1,-1-1,1 1,-1-1,0 1,1-1,0 0,1 1,1-1,2 0,2 0,-11 2,0 0,1 0,2-1,1 1,2-1,1 0,3 0,3 0,-17 2,3 0,5-1,2 0,3-1,1-1,2-1,4 0,7-1,0 4,8-3,1-7,46 0,34 0,12 0,-6-7,6-1,7 2,3-2,-10-3,2-3,4 1,-10 4,3 2,2-1,0 0,-2 0,7-3,-2-1,0 0,3 1,-2 0,2 1,1 0,-1 0,-2-1,5 0,-3-1,-1 0,-1 0,-5 1,-1 0,-1-1,-2 2,12-1,-2 0,-6 2,-2-2,-7 3,11 3,-30 5,-16 0,-10 0,-22 0,-20 0,-22 5,0-3,27 0,1 1,-19-3,-3-1,-9 2,14 5,-1 2,-8 0,3-4,-7 0,-4-1,0 0,3 1,7 1,2 0,0 0,-2 0,-2 0,6-1,-4 1,0-1,-2 0,1 0,0 0,3-2,-3 0,2-1,1-1,-1 0,1 0,-1 1,-1 1,-1 1,0 0,0-1,1 1,1-1,-9-2,1 1,1-2,2 1,1 0,-3 0,2 0,1 0,0 0,1 0,0 2,0-2,0-2,-3-5,0-2,0-1,-1 1,0 2,1 1,-2 0,0-4,5-2,-1-4,-1-1,1 1,2 3,-2 2,1 2,2 0,-1-1,0-3,-1-3,2 2,3 3,2 4,3 4,4-2,-3-4,7 1,2 8,21 0,-5 0,-5 0,-37 0,18 0,-4 0,-4 0,-2 0,0 3,2 1,15-2,4 2,-2 8,19-7,0 4,-29 0,11 1,-4 2,-12 2,-3-1,1 0,1 0,13-1,4-1,-12 1,30-5,22-4,19-3,0 0,12 0,-15 0,7 0,11 0,31 0,-20 0,7 0,0 0,-7 0,0 0,3 0,4 3,4 0,1 1,-2 0,4 0,-3 1,6 2,-4 0,5 1,2 2,0-1,-3 1,3 0,-4 0,2 0,3 1,-11-2,4 0,2 1,-1-1,-2 0,-6 0,2 0,-5-1,-2 1,-1-2,7 2,-1-1,-8-1,-8-3,-8-1,-2-3,-16 0,-10 0,-3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6:58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10494 6352,'-54'0,"1"0,-1 0,2 0,-1 0,-4 0,8 0,-4 0,-3 0,1 0,1 0,-8 0,1 0,0 0,0 0,-3 0,0 0,-1 0,3 0,4 0,2 0,0 0,1 0,4 0,1 0,-1 0,-2 0,0 0,-3 0,0 0,-1 0,3 0,-8 0,2 0,0 0,-4 0,1 0,-4 0,-1 0,0 0,3 0,8 0,2 0,0 0,1 0,-1 0,0 0,0 0,0 0,0 0,1 0,-9 0,0 0,1 0,3 0,-7 0,3 0,3 0,9 0,4 0,1 0,-6 0,5 0,11 0,4 0,-5 0,-19 0,22 0,-10 0,19 0,11 0,5 2,-13-1,-5 2,-19-3,-3 0,13 0,4 0,19 0,0 0,5 0,-8 0,-33 0,13 0,-5 0,-2 0,-5 0,-1 0,-3 0,-1 0,-2 0,-2 0,-2 0,2 0,4 0,0 0,3 0,-10 0,6 0,16 0,5 0,-5 0,36 0,36 0,23 0,-19 0,4 0,17 0,10 0,-1 0,-7 0,0 0,7 0,-17 0,4 0,3 0,3 0,2 0,1 0,-2 0,-1 0,1 0,0 0,1 0,1 0,1 0,2 0,2 0,-8 0,3 0,1 0,2 0,1 0,0 0,0 0,0 0,0 0,-2 0,-1 0,0 0,0 0,-1 0,0 0,-1 0,0 0,0 0,0 0,0 0,1 0,1 0,1 0,0 0,1 0,-1 0,0 0,-1 0,-2 0,-2 0,-2 0,7 0,-3 0,-1 0,-3 0,0 0,-1 0,-1 0,2 0,0 0,0 0,-3 0,-3 0,-3 0,19 0,-6 0,-8 0,-9 0,-8 0,4 0,-35 0,-7 0,-28 0,10 0,-6 0,20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7:12.1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1548 13542,'61'0,"0"0,1 0,-7 0,6 0,3 0,4 0,2 0,2 0,-17 0,1 0,2 0,1 0,2 0,0 0,2 0,1 0,0 0,1 0,-5 0,0 0,2 0,-1 0,2 0,0 0,2 0,0 0,1 0,1 0,1 0,2 0,0 0,-11 0,1 0,2 0,1 0,0 0,1 0,1 0,0 0,1 0,1 0,-1 0,1 0,0 0,0 0,0 0,-1 0,1 0,-2 0,1 0,-1 0,0 0,1 0,-1 0,0 0,0 0,1 0,-1 0,0 0,0 0,1 0,-1 0,1 0,0 0,-1 0,1 0,0 0,0 0,0 0,-1 0,-1 0,1 0,0 0,0 0,0 0,0 0,0 0,1 0,-1 0,0 0,1 0,-1 0,1 0,-1 0,1 0,-1 0,1 0,-1 0,1 0,0 0,0 0,1 0,1 0,-1 0,1 0,-1 0,1 0,-1 0,1 0,-1 0,0 0,0 0,-1 0,0 0,-1 0,-1 0,0 0,-1 0,-1 0,6 0,-2 0,0 0,-1 0,-1 0,0 0,0 0,-1 0,-1 0,1 0,-1 0,0 0,-1 0,1 0,0 0,-1 0,7 0,-1 0,0 0,0 0,0 0,-1 0,0 0,0 0,-1 0,0 0,-1 0,-1 0,0 0,-2 0,7 0,0-1,0 1,-1-1,-1 1,-1 0,-1-1,-2 1,-3 1,-2 0,-3 0,11 1,-4 1,-3 0,-3 1,-2-1,-1 0,10 0,-3-2,-4 2,-6 2,7 7,-12 1,-9 1,-14-3,0 3,34 1,-15-5,7 1,4-1,7 0,4 0,5 0,4 0,-16-2,2 0,3 1,2-1,1 1,2 0,0-1,-5 0,0-1,2 1,1 0,1 0,1-1,0 1,1-1,0 0,-8-2,1 1,1 0,0-1,0 1,1-1,0 0,0 0,1-1,-1 1,0-1,2 1,-1-1,1 0,0 0,0-1,1 1,-1-1,0 0,0 0,0 0,0 0,0-1,0 0,1 0,-1 0,1 0,-1 0,0-1,-1 0,-1 1,-1-1,-1-1,11 1,-2-1,-1 0,-1 0,-1 0,0 0,0-1,-1 1,0 0,0 0,0 0,0 0,-1 0,-3 0,-1 0,-4 0,9 0,-4 0,-3 0,-1 0,-2 0,7 0,-2 0,-3 0,-5 0,13 0,-11 0,1 0,-27 0,-14 0,17 0,2 0,5 0,14 0,4 0,-10 0,2 0,1 0,2 0,2 0,-1 0,0 0,-1 0,2 0,4 0,1 0,-1 0,-4 0,0 0,1 0,7 3,3 1,-1-1,-5 1,1-1,0 1,4 3,2 0,-1 0,-5-3,-1 0,1-1,-2 0,0 0,1-1,0-1,0-2,-3 1,8 0,-1 0,-8 0,2 0,-2 0,-8 0,-1 1,2-2,14-1,4-1,1-2,-14 1,2-1,0-1,-1-2,0-1,1-3,-1 1,0 0,0 2,-1 0,0 1,0-2,1-3,-1-1,0 1,1 2,-1 6,1 2,1 1,0-1,3-4,0-1,1-1,-1 3,-3 1,-1 3,0-1,0 0,0-2,0-1,0 1,-3 0,7 1,-3 0,-2 0,12-4,-6 2,-16 5,-7 0,0-8,-17 4,-9-4,-8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7:21.3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18139 13793,'64'0,"0"0,0 0,-14 0,2 0,2 0,2 0,3 0,0 0,3 0,2 0,3 0,0 0,2 0,-1 0,-10 0,1 0,0 0,1 0,0 0,1 0,1 0,1 0,1 0,-5 0,1 0,1 0,1 0,1 0,0 0,0 0,1 0,-1 0,1 0,-1 0,2 0,0 0,1 0,0 0,0 0,0 0,0 0,0 0,0 0,1 0,-1 0,0 0,0 0,1 0,-1 0,1 0,-1 0,1 0,0 0,-1 0,1 0,0 0,-4 0,0 0,1 0,-1 0,1 0,0 0,-1 0,1 0,-1 0,-1 0,0 0,0 0,6 0,-1 0,0 0,-1 0,0 0,0 0,0 0,0 0,0 0,0 0,-4 0,0 0,1 0,0 0,-1 0,1 0,-1 0,0 0,-1 0,-1 0,-2 0,5 0,-1-1,-2 1,0-1,-1 1,0 0,0 0,1 0,1 2,3 0,2 1,2 0,-1 1,0 0,-2 0,-2-1,-3 0,-4 0,9-1,-5-2,-4 1,1 0,5 2,-3 2,5 2,2 1,-1 0,-2 0,-7-1,-10-3,11-1,-2-2,1 2,10 1,5 1,-2-1,-7-2,3-1,-5-2,3 1,-12 0,3 0,1 0,0 0,-2 0,6 0,-2 0,0 0,-2 0,-2 0,-2 0,0 0,0 0,12 0,0 0,0 0,0 0,1 0,-2 0,-8 0,-1 0,0 0,3 0,0 0,-3 0,12 0,-3 0,-4-2,-2-1,-11 0,-5-1,5-7,-13 4,-19 3,-4-1,-47-13,-14-6,10 9,-9 0,-9 2,6 6,-5 3,-5 1,-5 1,-2 1,-2-2,18 1,0-1,-3 1,-1 0,-2-1,-1 1,-1 0,-2 0,-2 0,0 0,-2 1,10 0,0 0,-2 1,-1 0,-2 0,0 0,-1 0,-1 0,0 0,-2 0,0 1,0-1,-1 0,0 1,-1-1,0 0,1 0,7 0,1 0,-2 0,1 0,-1 0,-1 0,1 0,-2 0,1 0,-1 0,0 0,-1 0,0 0,0 0,0 0,-1 0,1 0,-1 0,0 0,-1 0,1 0,-1 0,6 0,-1 0,0 0,-1 0,0 0,-1 0,0 0,0 0,-1 0,1 0,-1 0,0 0,0 0,0 0,0 0,0 0,1 0,-1 0,1 0,0 0,1 0,0 0,0 0,1 0,1 0,0 0,-5 0,2 0,0 0,1 0,0 0,1 0,0 0,1 0,-1 0,1 0,0 0,0 0,0 0,-1 0,0 0,0 0,0 0,-2 0,1 0,-2 0,0 0,-1 0,5 0,-2 0,0 0,-1 0,-1 0,0 1,-1-1,0 0,-1 0,0 1,0-1,-1 0,1 0,0 0,0 0,0 0,0 1,1-1,0 0,1-1,1 1,0 0,1 0,1 0,2-1,0 1,1-1,-11 0,2 0,2 0,1 0,1 0,1-1,1 1,0-1,1 1,0-1,-1 0,0 1,0-1,-1 1,-1-1,-1 0,-2 1,-2-1,11 1,-2 0,-1 0,-1 0,0 0,-1 0,-1 0,0 0,-1 0,0 1,0-1,-1 0,0 0,1 0,-1 0,1 0,0-1,1 1,0 0,0 0,1-1,1 1,1-1,0 0,2 1,-9-2,2 1,0 0,1-1,1 0,0 1,0-1,1 0,1 0,-1 0,1 0,0 0,0 0,0 0,0 0,-1 0,1 0,-1 0,0 0,-1 0,0 1,0-1,0 1,-1-1,1 0,-1 1,1-1,-1 1,1-1,0 1,0-1,1 1,0-1,0 1,1-1,1 1,0-1,1 0,-8 0,2 0,-1 0,1 0,1 0,0 0,1 0,0 0,0 0,1 0,0 0,1 0,0 0,0 0,0 0,-4 0,1-1,0 1,1 0,-1-1,2 1,-1 0,1-1,1 1,0 0,1 0,1 0,0 1,-7-1,0 0,1 1,1 0,1 0,0 0,1 0,-1 0,1 0,0 0,1 0,1 0,0 1,0-1,0 0,1 1,-1-1,1 1,-1-1,0 1,1-1,-1 0,0 0,0 1,1-1,-1 0,0 1,0-1,0 1,0 0,0 0,0 0,0 1,0 0,0-1,-1 1,1 0,-1 0,0-1,-1 0,3 0,-1 0,0 0,-1-1,1 0,-1 0,0 1,0-1,1 0,-1 1,2 0,-6 1,0-1,-1 1,1 0,1 0,-1 1,1-1,0 0,2 0,0 0,-1 0,2 0,0 0,0 0,1 0,1 0,0 0,-1 0,2 0,-7 0,0 0,-1 0,1 0,1 0,3 0,2 0,5 0,-6 0,5 0,3 0,1 0,-2 0,0 0,0 0,0 0,2 0,2 0,-2 0,3 0,1-1,-3 2,-8 2,-2 1,-1 0,-1 0,11-1,-1 0,0 0,-2 0,-1 0,1 0,-1 0,-2-1,0 1,0 0,2 1,-8 0,2 1,0 0,-1 0,-3-1,9-3,-1 0,-3-1,1 0,-1 0,1 0,2 0,-3 2,1-1,1 1,0 0,0 0,-2 1,4 0,-1 0,-1 0,0 1,0-1,1 1,2 0,-3 1,0-1,1 1,1 0,1 1,-1 0,-8 3,2 0,-1 1,0 1,-1 2,5 1,-1 1,0 1,-1 1,1 0,1 0,0-1,1 1,1 0,-1 0,1 2,1-1,2 2,1 0,-1 0,2 1,0 0,0-1,-7 4,0-1,0 0,3 0,3-2,3 0,2-2,2 0,3-1,-3 1,4 0,2-1,-7 1,8-3,2 2,23-11,7 1,4-4,-2 4,-26 15,7-6,-4 2,-4 6,-3 4,-1-1,-6 1,-1 0,-2 2,6 0,0 2,-1 0,2-3,-4 1,3-3,0 0,2 0,0-1,6-4,-12 4,17-16,19-28,16-3,7-7,20-3,16 12,-7 9,8 0,4 1,-4 1,3 1,4 1,4 1,-4 0,4 2,4 0,2 0,1 0,1 1,-10-1,1 0,1 1,1-1,1 0,1 1,2 0,0 0,-5 0,2 0,1 0,0 1,2-1,-1 1,2 0,-1 1,1 0,0 1,-8 0,0 1,0 1,0 0,1 0,0 0,0 1,1 0,-1 1,1-1,0 1,1-1,-3 0,0 1,2-1,-1 1,0 0,1 0,0 0,-1 0,1 1,0 0,-1 1,0 0,0 0,3 2,0 0,1 0,-1 1,0 1,-1 0,1 0,-1 0,1 0,-1 1,0-1,0 0,-2 0,0 1,0-1,0 1,0 0,0-1,-1 1,1 0,-2 0,1 0,0 0,-1 0,2 0,0 0,0 0,0 1,0-1,-1 1,0-1,-1 0,-1 0,0 0,-2 0,12 2,-3 0,0-1,-2 0,0 1,1-1,0 1,1 0,-2 0,2 1,1-1,0 2,0-1,-1-1,-3 0,-1 0,-5-2,4 1,-4-2,-3 0,-1 0,2 0,2 0,3 1,3 1,1 0,0-1,0 1,0-1,-3 0,2 1,-2-1,0 1,-1-1,0-2,-2-1,7-1,-2-2,-1-2,1 2,0 1,1 3,1 3,0 0,-1-1,1-5,-1-4,1-4,0-1,-2 0,-2 2,1 4,-3 2,0 1,5-3,-5-3,4-2,2 0,2-1,-1 1,-3 2,-6 1,-1 2,0 0,-1 1,2-1,1 0,2 0,1-1,2 0,0 1,-1-1,0 1,-3 0,0 0,-1 1,-2 0,0 0,1 0,2-1,-1 0,3 0,0-1,1 1,-2-1,0 0,-4 0,8 1,-4 0,-1 0,0 0,4-2,-2-1,2-2,2 0,0 0,1 0,0 1,-6 0,0 1,1 0,0 0,1 0,-1-1,1 0,2 0,0-1,0 0,1 0,0 0,1-1,0 1,-4 0,1 0,0 0,1 0,-1 0,1 0,-1 0,0 0,-3 0,0 0,1 0,-1 0,-1 0,0 0,0 0,-2 0,3 1,-2-1,-1 1,0-1,0 0,2 0,2-2,1 0,2-1,2-1,0 0,1-1,-1 1,-1-1,-2 2,0-1,-1 1,-2 0,0 0,1 0,0-1,0 0,6-2,0 0,2-1,-1-1,-1 1,-1 0,-3 1,0 1,-1 0,-1 0,-2 0,-3 1,-3-1,4 0,-3 0,-3-1,-3 1,1-1,-2 1,-8-1,13-7,-28-1,-19 0,-23-6,-17-1,-9 4,-12 2,-9 1,-6-1,23 5,-4-1,-2 1,-4 0,-2-1,-3 1,-2 0,-1-1,-3 1,-1-1,16 3,-2 1,-3-1,0 0,-2 0,-2 0,0 0,-2 0,0 0,-1 0,-1 0,0 0,-1 0,0 1,1-1,-1 1,0-1,1 1,7 1,0-1,-1 1,1 0,-1 0,0 0,0 1,-1-1,1 0,-1 1,-1-1,0 0,0 1,0-1,-1 1,0-1,-1 0,0 0,-1 0,0 0,0 0,-1 0,5 0,0 0,0 1,-2-1,0-1,-1 1,0 0,-1 0,0 0,0-1,-1 1,0 0,0-1,0 1,-1-1,1 1,0 0,0-1,0 1,0 0,1-1,0 1,0 0,1 0,0 0,1 0,1 0,0 0,-3 0,0 0,0 0,1 0,0 0,-1 0,2 0,-1 0,1 0,0 1,0-1,0 0,1 0,0 1,0-1,1 0,0 1,0-1,0 0,1 1,0-1,1 1,0-1,0 0,-8 0,0 0,1-1,-1 1,1 0,0-1,0 1,1 0,0 0,1-1,1 1,0 0,1 0,1 0,1 0,1-1,1 1,1 0,2 0,-13-1,2-1,0 0,2 1,1-1,2 0,1 1,1 0,2 0,2 0,1 1,3 0,-12-1,3 1,3 0,2 0,1 1,2 0,1 0,-10-1,4 0,1 0,0 1,-1-1,-2-1,-2 1,0 0,2 0,2 0,-4 0,1 0,3 0,7 1,-5-1,7 0,16-1,1 0,-12 6,-5 0,-1-3,-5-2,-6-1,10 2,-4 0,-2-1,-1 0,0 0,2-1,-1 0,1-1,-2 0,0 0,4-1,-3 0,1 0,0 0,2 0,3 0,-4 0,2 1,4 0,0-1,-9-1,2 0,8 0,12 2,7-1,-3-3,29 0,12 8,49 1,-18 2,6 0,5 3,-3 1,3 2,4 2,4 0,2 0,-8-1,3 0,1 1,3 0,2 0,3 1,2 1,2 0,-12-1,2 1,3 0,1 1,2 0,2 0,0 1,2 0,0 0,1 0,-1 0,1 0,0-1,-1 1,-8-3,1 1,-1-1,1 1,1 0,-1-1,1 0,0 1,1-1,-1 1,2-1,-1 0,1 1,0-1,1 0,0 1,1-1,-4 0,0 0,1 0,0 0,0 0,0 0,1-1,0 1,1 0,-1 0,2 0,-1 0,1 0,0 0,1 0,0 0,1 0,0 0,0 0,1 0,-7 0,2-1,0 1,2-1,-1 1,2 0,0 0,0 0,1 0,0 0,0 0,0 0,0 0,1 0,-1 0,-1 0,1-1,-1 1,-1-1,0 0,-1 1,0-1,-1-1,-2 1,0-1,7 1,-2 0,-1-1,-1 0,-1 0,-1-1,0 1,0-1,-1 1,0-1,0 0,1 0,0 1,1-1,0 1,1-1,1 1,2 0,1 1,-9-1,2-1,1 2,0-1,2 0,0 1,1 0,0-1,1 1,1 0,-1 0,1 0,0 0,0 0,-1 0,0 0,0-1,0 1,-1 0,-1-1,0 1,-1-1,-2 0,0 0,-2-1,0 1,8 0,-1 0,-1 0,-1-1,-1 1,-1-1,0 0,-1 0,-1 0,1 0,-1 0,0-1,0 1,0 0,1 0,0 0,1 0,1 0,-1 0,0 0,1 0,1 0,-1 0,1 0,0 0,0 1,0-1,0 0,0 0,0 0,-1 0,0 0,-1 0,0 0,-1 0,-1 1,0-1,7 0,-1 1,0 0,-1 0,0 0,-1 0,0 0,-1 0,0 0,0 0,-1 0,0-1,-1 1,0-1,0 1,4-1,-1 0,0 1,-1-1,1 0,-2 1,1-1,-2 0,0-1,-2 1,0 0,-1-1,-2 1,10 0,0 0,-3-1,0 1,-2 0,-1-1,-1 0,-1 0,-2-1,12 1,-2-1,-2 0,-1-1,-2 1,0-2,3 0,-1-1,-2 0,-2-1,-2 1,-1 0,-4 0,0 0,3 0,-1 0,2 0,1 0,1 0,0 0,2 0,0 0,1 0,0 0,-1 0,-3 0,0 0,-1 0,2 0,0 0,-4 0,3 0,-1 0,1 0,-2 0,-3 0,10 0,-2 0,-2 0,-3 0,5 0,-3 0,-5 0,5 0,-9 0,-5 0,-27-3,-9-10,-32 1,-21 1,1-1,-9-1,-9-1,-5 0,-4 0,20 6,-3-1,-2 0,-3 0,-2 0,-3 0,-1 0,-2 1,-1-1,-2 0,-1 1,15 1,-2 1,-2-1,-2 1,-1 0,-1 0,-1 0,-1 0,-1-1,0 1,-1 0,0 0,0 0,0 0,0-1,1 1,0-1,0 1,2-1,0 0,0 0,0 0,1 0,-1 0,1-1,-1 1,1-1,-1 1,1-1,-1 1,0-1,0 1,-1 0,0-1,0 1,0 0,-1 0,0 0,4 1,-1 0,0 0,-1 1,0-1,-1 0,0 1,-1-1,1 1,-1 0,1-1,-1 1,1-1,0 1,0-1,1 1,0-1,1 1,1-1,0 0,1 0,1 0,-7-1,1 0,0 0,2-1,1 1,0 0,0-1,1 1,0-1,0 1,0-1,0 0,-1 0,0 0,0 0,-2 0,0 0,2 0,-1 0,0-1,0 1,0-1,-1 1,0-1,0 1,-1-1,1 0,-1 0,0 0,0 1,1-1,-1 0,0 0,0 0,1 0,-1 0,4 1,-1-1,1 1,-1-1,0 0,0 1,0-1,1 0,-1 1,0-1,0 0,0 1,0-1,0 0,1 0,-1 1,0-1,0 0,1 1,-1-1,0 0,0 0,0 0,0 1,-1-1,0 0,0 0,1 0,-1 0,1 0,-1 0,1 0,1 0,0 1,0-1,2 0,-1 1,2-1,0 1,1 0,-7-2,1 1,0-1,0 1,2-1,0 1,0 0,2 0,-1 0,2 0,0 0,1 1,0-1,1 2,0-1,-10-1,0 1,0 0,1 0,1 1,1-1,1 1,3 1,2-1,4 1,2-1,-19-2,6 1,5 0,2 1,0 0,-5 0,0 0,5 2,7-1,-3 0,10 1,3-2,29 7,-28 0,-10-5,-9 0,16 1,-3 0,-3-1,-4 0,-4-1,-1-1,6 1,2-1,4 0,1-1,-5 1,1 0,7 1,-10-5,18 1,30 9,30-1,20 1,2 0,9 0,5 3,-13 0,4 2,2 1,4 0,4 1,4 1,-12-1,3 0,3 2,3-1,2 1,1 1,2 0,2-1,0 1,0 0,0 0,0 0,-11-2,0 0,1 0,0 0,0 0,1 1,0-1,1 0,1 1,0-1,1 1,1 0,1 0,1 0,2 1,0-1,-11 0,2 0,0 0,1 0,1 1,1 0,1 0,0 0,1 0,1 0,0 1,0-1,0 0,1 1,0-1,0 0,0 1,0-1,0 0,0 0,0 0,-1-1,0 1,-1-1,-1-1,-1 1,1-1,0 1,-1-1,1 0,0 0,0-1,0 1,-1 0,1 0,0-1,0 1,0-1,0 1,0 0,0-1,0 1,0 0,0-1,0 1,0 0,0 0,0 0,-1 1,4-1,-1 1,0 0,0 0,0 0,0 1,0-1,0 0,0 0,0 1,0-1,0 0,0 1,0-1,0 1,0-1,0 0,0 0,1 0,-1 0,0 0,1 0,-1 0,1 0,-3-1,1 0,1 0,0 0,-1 0,1 1,1-1,-1-1,0 1,0 0,1 0,-1 0,0 0,0-1,0 1,-1-1,1 1,-2 0,1-1,-1 1,0-1,-1 0,0 1,0-1,-2 1,7 0,0 0,0-1,-1 1,-1 0,0 0,0 0,0-1,-1 1,-1 0,1-1,-1 1,0-1,-1 1,1-1,-1 1,0-1,-1 0,1 0,-1 1,5-1,1 1,-1 0,0-1,-1 1,1-1,-1 1,0-1,-1 1,0-1,-1 0,0 0,-1 0,-1 0,0 0,-1-1,-1 1,8 0,-2 0,1-1,-1 1,-1-1,-1 0,-1 0,0 0,-2 0,-1 0,-2 0,-1 0,-2-1,11 2,-3 0,-2 0,-2 0,-2-1,1 0,-1 0,2 0,6-1,0 0,0-1,0 0,-1 0,0 0,-1 0,-4 0,0 0,0 0,-1 0,0-1,-1 0,1 0,0-1,0-1,0 0,0 0,0-1,-2 1,0 0,3 0,-2 0,0 0,0 0,-1 0,0 0,11 0,0 0,-1 0,-1 0,-1 0,-8 0,-1 0,-1 0,0 0,0 0,4 0,0 0,0 0,-1 0,0 0,7 0,-1 0,-1 0,-2 0,-5 0,0 0,-3 0,-2 0,3 0,-2 0,-6 0,0 0,-6 0,3 0,-28 0,-5-3,-31-8,-22-2,-10 2,-12 1,-10-2,25 3,-4-1,-5-1,-2 0,-4-1,-2 1,-2 0,-1 1,13 2,-1 2,-2-1,-2 1,-1 0,-1 1,-1-1,-2 0,-1 0,-1 0,-1-1,0 0,-2-1,13 1,-1 0,-1 0,-1-1,-2 0,0 0,-1-1,-1 1,-1-1,1 0,-1 0,-1 1,1-1,0 0,0 0,0 0,1 0,1 1,0 0,1 0,0 0,0 0,0 0,1 1,0-1,0 1,0-1,1 1,-1 0,1 0,-1-1,1 1,-1-1,1 0,-1 1,1-2,-1 1,0 0,0-1,-1 0,-1-1,0 1,-1-1,1 0,-2 0,1 0,0 0,0-1,1 1,-1-1,2 1,-1-1,2 0,1 1,0-1,2 1,1-1,1 1,-10-2,1-1,1 1,2-1,0 1,1 0,1-1,2 1,0-1,1 1,2 0,0-1,2 1,-9-2,1 0,2 0,2-1,1 1,1 0,1 1,2-1,1 2,-13-4,0 0,3 1,2 1,6 0,6 2,-3-3,6 1,9 2,-10-7,39 11,5 0,43 4,6 2,10 1,-2 1,7 0,5 1,5-2,-12-1,3 0,3-1,2 0,3 0,1 0,1 1,-11 1,2 0,1 1,1 0,1-1,1 1,2 0,0 0,1 0,1-1,-11 0,1 0,1 0,1-1,1 1,0-1,1 1,0-1,0 1,1-1,-1 1,0 0,0 0,0 0,-1 0,1 1,0 0,0 0,1 0,-1 0,0 0,0 0,0 0,0 0,0 1,-1-1,0 0,-1 0,1 0,1 0,-1 0,0 0,0 0,0 0,-1 0,0 0,-1 0,0 0,0 0,-2 0,0 0,10 0,0 0,0 0,-2 0,0 0,-1 0,-1 0,-1 0,-2 0,-1 0,9 0,-1 0,-2 0,-2 0,-1 0,-1 0,-3 0,11 0,-2 0,-3 0,-2 0,-1 0,3 0,-1 0,-4 0,-4 0,-1 0,-5 0,-2 0,15 0,-4 0,-5 0,-3 0,-15 0,0 0,8 0,-1 0,9 0,2 0,-23 0,-56 0,-36 0,-18 0,-1 0,30 0,-2 0,-3 0,-4 0,-1 0,-4 0,-1 0,-2 0,-2 0,-2 0,17 0,-3 0,0 0,-2 0,-2 0,0 0,-2 0,-1 0,-1 0,-1 0,0 0,-2 0,0 0,0 0,-1 0,0 0,-1 0,1 0,-1 0,10 0,-2 0,1 0,-2 0,0 0,-1 1,0-1,-1 0,0 0,-1 0,0 0,0 1,-1-1,1 0,-1 0,0 0,0 0,0 0,0 0,-1 0,2 0,-1-1,0 1,1 0,0-1,0 1,0-1,0 1,0-1,0 1,0-1,0 1,0-1,0 0,0 1,0-1,0 0,0 0,0 0,0 0,0 0,-1 0,1 0,0 0,0-1,0 1,0 0,-1-1,1 0,0 1,0-1,-1 0,1 0,-2 0,0-1,0 1,0-1,-1 1,0-1,0 0,0 1,-1-1,1 0,0 0,1 0,-1 0,1-1,1 1,-1 0,2 0,0-1,0 1,1 0,1-1,1 1,1 0,1-1,1 1,-12-1,0 0,2 0,1 0,1 0,0-1,2 1,0 0,1 0,0-1,2 1,-1-1,1 1,1-1,0 0,0 0,0-1,-8 0,-1-1,0 0,0-1,1 1,1-1,1 0,2 0,1 1,2-1,2 1,3 0,2 1,-12-1,4 0,2 0,3 0,4 1,1 0,4 0,-11-2,5 1,4 0,4 0,-14-4,8 2,17 3,6 1,-1-1,97 6,-20 0,7 0,8 0,-9 0,6 0,5 0,3 0,2 0,1 0,-9 0,1 0,3 0,1 0,1 0,2 0,1 0,1 0,1 0,-12 0,1 0,1 0,0 0,1 0,1 0,1 0,1 0,0 0,1 0,0 0,1 0,1 0,-8 0,1 0,0 0,2 0,0 0,0 0,1 0,0 0,1 0,0 0,0 0,1 0,-1 0,0 0,1 0,-1 0,0 0,-2 0,0 0,0 0,0 0,0 0,0 0,1 0,-1 0,1 0,0 0,0 0,0 0,0 0,0 0,0 0,1 0,-1 0,1 0,-2 0,1 0,1 0,0 0,0 0,1 0,0 0,-1 0,1 0,0 0,-1 0,0 0,-1 0,0 0,-1 0,-1 0,0 0,-2 0,0 0,7 0,-2 0,-1 0,-1 0,0 0,-2 0,0 0,0 0,0 0,0 0,0 0,1 0,1 0,1 0,0 0,2 0,0 0,2 0,0 0,0 0,0 0,0 0,0 0,-2 0,-1 0,-1 0,-2 0,-2 0,-3 0,13 0,-5 0,-2 0,-2 0,-2 0,1 0,0 0,2 0,3 0,-4 0,2 0,2 0,0 0,1 0,0 0,-1 0,0 0,-3 0,-2 0,-2 0,11 0,-3 0,-1 0,-3 0,-1 0,-2 0,-1 0,6 0,-1 0,-3 0,-3 0,-3 0,12 0,-6 0,-9 0,-13 0,-7 0,-3 0,-28 0,-30 0,-38-1,-12 2,32 0,-5 1,-5 0,-5 1,-1 0,-3-1,-1 2,0-1,1-1,9 1,0-1,0 0,-2 0,0 1,-1-1,-1 1,0-1,-2 1,0 1,-1-1,-2 1,7 0,-2 0,0 1,-2 0,0 0,-1 0,-1 1,-1 0,1-1,-1 1,0 0,-1-1,1 1,0-1,1 1,-1-2,4 1,0-1,0 0,0 0,0 0,-1-1,1 1,0 0,-1-1,0 1,0 0,0 0,0 0,-1 1,-1 0,1 0,-1 0,4 1,1 0,0 0,-1 1,0 0,0 0,-1 0,0 0,1 1,-2-1,1 1,-1 0,0-1,0 0,-1 1,0-1,0 0,-1-1,0 1,0-1,4-1,0 0,0 0,-1 0,-1-1,0 1,0-1,-1 0,0 0,0 0,0 0,-1 0,1 0,0 0,-1-1,1 1,0 0,0 0,1 0,0 0,0 1,1-1,1 0,0 1,-4 0,1 0,0 1,0-1,1 1,0 0,0-1,0 1,0 0,1 0,0 0,0 0,0-1,1 1,-1 0,1-1,-1 0,1 0,0 0,0-1,0 1,-4-1,0 0,-2 0,1-1,-1 1,1-1,-1 0,1 0,0 0,0 0,2 0,0 0,1-1,2 1,0 0,3-1,0 1,3 0,2-1,-17 2,2 0,2 0,3 0,1 0,2-1,3 1,1-1,1-1,2 0,-12 0,3-2,1 0,5-1,4 2,6 0,-7 2,8 1,12-1,13-3,56 0,17-1,16 2,-17 0,6 2,5 1,4 0,2 0,-9 0,1 0,3 1,2 0,2 0,3 0,1 1,3-1,-16-1,2 1,2-1,1 1,3 0,0 0,1 0,1 0,0 0,-1 0,0 0,0 0,-2 0,-1 0,-2 1,0-1,-2 0,0 0,-1 1,1-1,-1 0,1 1,1-1,1 0,2 1,1-1,2 0,-6-1,1 1,3-1,2 1,1-1,2 0,0 1,2-1,-1 0,0 1,0-1,-1 0,-1 0,-2 1,-1-1,-3 0,-1 0,-4 0,-3 0,19 1,-7 0,-5 1,-3-1,0 0,0 0,5 0,4 0,8 0,-25-2,3 0,2 1,3-1,1 0,2 1,1-1,3 0,0 1,1-1,1 0,1 1,0-1,1 0,0 0,-1 0,1 0,-1 0,-1-1,0 1,-1-1,-2 0,-1 1,2-1,0-1,-1 1,0 0,0-1,-1 0,0 0,0 1,0-1,0-1,0 1,0 0,0 0,0 0,1 0,0 0,0 0,0 0,1 0,1 0,0 0,-4 0,1 1,1-1,0 1,0-1,0 1,1-1,0 1,0 0,0-1,1 1,-1-1,1 1,0 0,-1-1,1 1,0-1,-1 0,0 1,1-1,-1 0,-1 0,1 0,-1 0,2-1,0 1,0 0,1-1,0 1,0-1,0 1,0-1,1 0,-2 0,1 1,-1-1,0 0,0 0,-1 0,-1-1,-1 1,0 0,-1-1,-2 0,0 0,-1 1,-2-1,11-1,-1 0,-1 1,-2-1,0-1,-2 1,0-1,-2 1,0-1,-1 1,0-1,-2 0,1 0,-2 1,0-1,14 0,-2 0,0 0,-2 0,-1-1,-1 1,-1-1,-1 1,-1-1,-1-1,6 0,-1-1,0-1,-2 1,-2-1,-2 1,-4 0,-3 0,15-2,-4 0,-7 2,-6 0,8 2,-11 1,-7 3,-54 0,-22 0,-17 0,-10 0,16 0,-6 0,-4 0,-5 0,-3 0,-3 0,-3 0,-2 0,20 0,-2 0,-2 0,-1 0,-2 0,-2 0,-1 0,-1 0,-2 0,0 0,-2 0,0 0,-2 0,1 0,-2 0,1 0,-1 0,10 0,-1 0,-1 0,-1 0,0 0,-1 1,-1-1,-1 0,0 0,-1 0,-1 0,1 0,-2 0,1 0,-1 0,1 0,-1 0,0 0,0 0,0 0,0 0,0 0,0 0,1-1,0 1,4 0,-1-1,0 1,-1 0,1-1,-1 1,1-1,-1 1,0-1,0 1,0-1,0 0,0 1,0-1,0 0,0 1,0-1,0 0,0 0,0 0,0 0,0 0,0 0,0 0,1 0,-1 0,1 0,0 0,0-1,-1 1,1 0,-1 0,0-1,0 1,0 0,-1-1,1 1,0-1,0 1,0-1,1 0,-1 1,1-1,1 0,-1 0,2 1,-1-1,1 0,1 0,0 0,1 0,1-1,1 1,0 0,-13-1,0 0,0 0,2 0,-1-1,2 1,0 0,1-1,1 1,0-1,1 0,1 1,1-1,1 0,1 0,1 0,1-1,1 1,-10-1,1-1,2 0,0 0,2 0,1 0,2 0,1 0,1 0,2 0,1 0,2 0,-14 0,0-1,2 0,3 1,5 0,5 0,6 0,-38-7,42 3,62 7,29 2,18 1,4 0,-6 0,-2 0,0 0,1 0,4 0,4 0,-15 0,3 0,3 1,1-1,2 0,1 1,0-2,-1 1,-1-1,1 0,-2-1,0 0,0 0,1-1,2 0,1 0,3 0,2 0,-16 0,0 1,2-1,1 0,1 1,1-1,1 0,1 0,1 0,1-1,0 0,1 0,0 0,1 0,0-1,1 0,-7-1,1 1,0-1,1 0,0 0,1-1,1 0,-1 0,2 0,0-1,0 1,1-1,0 0,1 1,1-1,-1 0,2 1,-1-1,1 1,1 0,0 0,-11 1,1 1,0-1,1 1,1-1,0 1,1-1,0 1,0-1,1 1,0-1,0 1,1 0,0-1,0 1,0 0,0-1,0 1,0-1,0 1,0-1,0 1,0-1,-1 0,0 1,0-1,0 0,-1 0,-1 1,3-2,0 1,-1 0,0-1,1 1,-1-1,0 1,-1-1,1 1,0-1,-1 0,1 1,-1-1,1 0,-1 1,0-1,1 0,-1 0,0 1,1-1,-1 0,0 1,1-1,-1 1,1-1,-1 1,1-1,0 1,0-1,1 1,0-1,1 1,0-1,0 0,0 1,0-1,0 0,1 1,-1-1,-1 1,1-1,-1 1,0-1,-1 1,0 0,0 0,-2 0,0 0,-1 0,0 1,-2-1,-1 1,0 0,-2 0,13-1,-2 0,-2 1,0 0,-2 0,-1 0,0 0,-2 1,1-1,-2 1,1 0,-1-1,0 1,0-1,0 0,1 0,0 0,7-1,0 0,1-1,1 0,0 1,0-1,-1 0,-1 0,-1 0,-1 1,-2-1,-1 2,-3-1,-3 1,-3 1,20-1,-5 1,-4 1,-2 0,-3 1,-2-1,-1 0,6 0,0-1,-4 1,-5 0,-7 2,9 0,-12 2,-2-1,-29 0,24 0,15 0,-11 0,2 0,0 0,-1 0,-6-1,-4 2,8 3,-24 0,-12 7,-36 1,-4-6,-13 0,-8 0,-5 1,14-1,-5 2,-3 0,-4 0,-3 1,-2 0,-1 0,-2-1,-1 0,14-2,-1 0,-1-1,-2 0,0 1,-2-1,-1 0,-1 0,-1 0,0 0,-2 0,-1 0,-1 0,0 0,-2 0,12 0,-1-1,0 1,-2-1,-1 1,0 0,-1-1,-1 1,-1 0,0 0,0-1,-1 1,-1 0,0-1,0 1,0-1,-1 0,0 1,1-1,-1 0,0-1,0 1,0-1,6 0,-1 0,0 0,-1 0,1-1,-1 1,0-1,-1 0,1 0,-1 0,0 0,0 0,0 0,0 0,-1 0,0 0,0-1,0 1,0-1,-1 1,0-1,0 1,0-1,0 1,0-1,-1 1,0-1,4 1,0-1,-2 0,1 1,-2-1,0 0,0 1,-1-1,0 0,0 0,-1 0,1 1,-1-1,1 0,-1 0,1 0,-1 0,1-1,1 1,-1 0,1 0,1-1,0 1,1 0,0-1,1 0,1 1,0-1,2 0,0 0,2 0,-11 0,2 0,1 0,2 0,1 0,0 0,2 0,0-1,1 1,0-1,0 1,0-1,0 0,0 0,-1 0,0-1,-1 1,-1-1,0 0,-2 0,-2 0,7-1,-2 1,0-1,-2 0,-1 0,0-1,-1 1,-1-1,0 1,0-1,-1 0,0-1,1 1,-1 0,1 0,0-1,0 1,1-1,1 1,0-1,2 1,0-1,2 1,0-1,3 1,0-1,3 1,-19-2,4 1,3-1,1 1,2-1,2 1,0-1,0 0,1 0,-1 0,0 0,-2 0,-2-1,-2 1,-2-2,13 3,-1-2,-2 1,0-1,-1 0,-1 0,-1-1,0 1,-1-1,0 1,-1-1,1 0,-1 1,0-1,0 1,1 0,-1 0,1 0,1 1,0 0,1 0,0 0,1 2,-6-1,-1 0,1 1,0 0,0 1,0 0,0 0,1 0,0 1,1-1,-1 1,1 0,1-1,-1 1,2 0,-1-1,1 0,1 1,0-2,-4 1,1-1,0 0,1-1,0 1,1 0,0-1,1 1,0 0,0-1,0 2,1-1,-1 0,1 1,0 1,0-1,-4 2,-1-1,0 1,1 1,-1 0,1 0,1 0,0 0,0 1,0-1,2 0,0 0,0 0,1-1,-7 0,1-1,1 1,1-1,0 0,1 0,0 0,1 0,-1 1,0-1,1 1,0 1,1-1,0 1,1 0,-1 0,0 0,1 1,0-1,1 0,-1 0,1 0,-3 0,1 0,0 0,0 0,1 0,-1 0,1 0,0 0,0 0,1 0,-6 0,1 0,0 0,1 0,-1 0,1 0,0 0,0 0,0 0,3 0,-1 0,1 0,0 0,0 0,1 0,0 0,0 0,1 0,-4 0,1 0,0 0,1-1,0 1,0 0,0 1,0-1,0 1,-1 1,1-1,0 1,0 0,0 0,1 0,1 1,-5 0,1 1,0 0,1 0,0 0,0 1,1 1,4-1,0 0,0 1,1 0,-1 1,1 0,-1 1,-4 1,-1 1,0 1,0 1,2-1,1 0,3-1,-5 0,4-2,1 1,0 0,-4 1,8 1,-3 0,0 0,-2 1,1 1,0-1,2 0,-2 1,1-1,1 1,0-1,-2 2,-2-1,3 0,-1 0,-2 1,0 0,-2 0,0 1,0-1,0 1,3-1,0 0,-1 0,0 1,0-1,-1 1,0 0,-1 0,-1 1,5-2,-1 0,0 0,-1 1,-1-1,0 1,0 0,0 0,0 0,1 0,0 1,-5 1,1 1,1 0,-1 0,0 0,1 1,-1-1,-1 0,0 0,-1-1,6-1,0-1,-2-1,0 1,0-1,-1 1,1-1,1 1,0 0,1-1,1 1,2 1,-8 2,3 0,1 1,1 0,1 0,0 0,-1 0,0-1,-1 0,-4 0,-1-1,-1 0,0 0,1-1,0 1,2-1,2 0,4 1,-8 3,3-1,3 1,2-1,0 1,-1-1,2 0,-1 0,1 0,1 0,2-1,3-2,-6 3,3-2,3-1,4-1,-17 9,9-5,-4-2,30-6,20-8,5 0,20 7,14-3,11-1,13 4,11 1,8 1,-23-4,4 1,4 0,2 0,4 1,3 1,3-1,-17-2,2 1,3-1,2 1,2 0,1 1,2-1,0 1,1 0,0 0,0-1,0 1,-2 0,0-1,0 1,0 0,-1-1,1 1,0 0,0 0,0 0,0 0,1-1,-1 1,2 0,0-1,0 1,2-1,-8-1,2 0,1 0,1 1,0-1,1 0,-1 0,1 0,0 0,0-1,0 1,-1 0,-1-1,-1 0,0 1,-2-1,-1 0,6 0,-2 1,-2-1,0 1,-2-1,0 0,0 0,0-1,0 1,2-1,1 1,2-1,2 0,-7-1,1 0,2-1,2 1,1-1,1 0,0 0,1 0,0 0,0 0,0 0,-2-1,0 1,-1 0,-2-1,-1 1,-3 0,-1-1,11 2,-3 0,-3-1,-1 1,-2-1,0 1,-1-1,2 0,1 1,2-1,3 1,-5-1,3 0,3 0,2 0,1 0,0 0,1 0,0 0,-1 0,-2 0,-2 0,-3 0,-3-1,-5 1,-3-1,19 2,-7 0,-4 0,-4 0,-2-1,-1 0,12 0,-2-1,-4 0,-6 0,12 2,-13-1,-11-4,-29 0,-9-3,-57-6,15 3,-11-1,-7-1,-4 1,-2 1,7 2,-3 1,-4 1,-1 1,-2 0,-2 0,-1-1,1 0,9-1,0 1,-1-1,-1 0,-1 0,0 0,-2 0,0 0,-2 0,0 1,-1 1,8-1,-1 2,-1-1,0 1,-1 1,-1-1,-1 0,0 1,0-1,-1 1,-1-1,0 0,0 0,-1 0,0 0,4-1,0 0,-2 0,1 0,-1 0,-1 0,0 0,0-1,-1 1,1-1,-1 1,-1-1,1 1,0-1,0 0,-1 0,1 0,0 0,2 0,0 0,0 0,-1-1,1 1,-1-1,0 1,0-1,0 1,0-1,0 0,0 0,0 0,0 0,0 0,0 0,1 0,0 0,-1 0,-1-1,-1 1,0 0,0-1,-1 1,1-1,-1 1,1-1,0 0,1 0,-1 0,2 0,0 0,0 0,1 0,1 0,1-1,1 1,-6-1,0-1,1 0,0 1,0-1,1 0,1 0,1 0,2 0,0 0,3 0,1 0,1 0,3 1,-21-2,4 0,2 0,4 0,2 1,2-1,3 0,-16-2,3-1,6 1,10 1,0-2,12 1,9-3,29-1,4 1,4 3,39 0,-6 7,10 1,8 0,-2 1,7 0,5 1,4-1,4 0,2-1,-21 0,1 0,3-1,2 0,2 0,1 0,0-1,1 1,1-1,-1 1,-1-1,0 1,1-1,0 1,-2 0,1 0,-1 0,2 0,0-1,1 1,2-1,2 0,3 0,2-1,-18 2,2-1,1-1,2 1,1 0,1-1,2 1,0-1,1 0,0 0,1 0,1 0,0 0,0-1,0 1,0 0,0 0,-1 0,1-1,-2 1,0 0,-1 0,-1 0,0 0,0 0,0 0,-1 0,0 0,1-1,-1 1,0 0,1 0,-1 0,0-1,1 1,0 0,-1 0,1 0,1-1,-1 1,1 0,0 0,0 0,1 0,-1 0,-1 0,1 0,0 0,1 1,0-1,-1 0,1 0,1 1,-1-1,0 0,1 0,0 1,0-1,0 0,0 0,0 1,0-1,0 0,0 0,1 0,-1 0,0 0,0 0,-2 0,0 0,0 0,1 0,0-1,1 1,0 0,1-1,-1 1,1-1,-1 1,0-1,1 1,-2 0,1-1,-1 1,-1 0,0-1,-1 1,0 0,-2 0,0 0,-2 0,0 0,-2 1,-1-1,17 0,-2 0,-2 0,-1 0,-2 0,-1 1,-1-1,0 0,-1 1,-1 0,1-1,0 1,-1-1,2 1,0-1,0 1,1-1,1 0,1 0,-1 1,1-1,0 0,-2 0,-1 1,-1-1,-2 1,-2-1,-3 1,-2 0,-4 1,25-2,-6 1,-4-1,-4 2,-3-1,-1 1,12 0,-4 1,-5 0,-10 0,-4 1,-13-2,-14-3,-62 5,4 0,-9 0,-7 0,0 0,-6 0,-7 0,-3 0,-3 0,-2 0,21 0,-1 0,-1 0,-2 0,-1 0,-2 0,-1 0,-2 0,-1 0,-1 0,-1 0,9 0,-2 0,-2 0,0 0,-3 0,0 0,-1 0,-1 0,0 0,-1 0,0 0,0 0,1 0,-1 0,2 0,0 0,1 0,-2 0,1 0,0 0,1 0,0 0,0 0,0 0,0 0,-1 0,1 0,-1 0,-1 0,-1 0,0 0,-1 0,-1 0,8 0,-1 0,-1 0,0 0,-1 0,0 0,-1 0,0 0,-1 0,0 0,0 0,0 0,-1 0,1 0,-1 0,0 0,1 0,-1 0,1 0,0 0,0 0,2 0,0 0,1 0,-1 0,0 0,0 0,0 0,-1 0,1 0,0 0,0 0,0 0,-1 0,1 0,0 0,-1 0,1 0,-1 0,1 0,0 0,-1 0,1 0,-1 0,0 0,0 0,0 0,-1 0,1 0,-1 0,1 0,-1 0,1 0,-1 0,1 0,0 0,-1 0,2 0,-1 0,0 0,1 0,0 0,0 0,1 0,0 0,-1 0,-1 0,0 0,0 0,0 0,0 0,1 0,-1 0,1 0,0 0,1 0,0 0,1 0,0 0,1 0,0 0,1 0,1 0,1 0,1 0,-11 0,1 0,-1 0,2 0,-1 0,2 0,1 0,1 0,2 0,1 0,3 0,1 0,3 0,3 0,-24 0,5 0,5 0,3 0,4 0,2 0,-6 0,3 0,5 0,10 0,-2 0,23 0,80 0,-14-1,10 1,6 0,6 1,-13 0,3 0,5 1,2 0,3 1,3 0,1 2,2 0,-17 0,2 0,2 2,0-1,2 2,2-1,0 1,1 0,1 1,2-1,-1 0,2 1,0-2,0 1,-6-1,1-1,2 0,1 1,1-1,0 0,2 1,0-1,0 0,1 1,-1-1,0 1,0-1,-1 1,0 0,-2-1,0 2,-2-1,-1 0,4 1,-1 1,-1 0,-1 0,-1 0,-1 1,0-1,0 1,0-1,0 1,0-1,0 0,1-1,1 1,1-1,1-1,2 1,1 0,1-1,1 0,0 0,0 0,0 0,0-1,-2 1,-1-1,-2 0,-1 0,-3-1,-3 1,-2-1,14 1,-4 0,-5 0,-2-1,-1 0,1 0,2 0,4 1,-8-1,3 1,0-1,2 1,1 0,0 0,-1 0,1-1,-1 0,-1 0,-2 0,6-1,0 0,-1-1,0 0,-1 0,-1-1,0 1,-1 0,-1 1,9 0,0 1,0 1,-2-1,-2 0,-2-1,-3-1,5-2,-2-1,-3-1,-6 1,-7 0,10 1,-14 2,-9 1,-26 8,-11-4,-20 11,-8-8,-18 7,6-11,13-2,11-5,14 0,2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7:27.5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15998 4708,'57'-1,"1"0,-1 0,0 0,-8 0,4 1,3-1,4 1,2-1,2 1,3 0,1 0,2-1,0 1,-13 0,0 0,2 0,1 0,1 0,2 0,0 0,1 0,2 0,0 0,2 0,0 0,2 0,0 0,2 0,0 0,2 0,-18 0,2 0,0 0,1 0,1 0,1 0,1 0,0 0,1 0,0 0,1 0,1 0,0 0,0 0,1 0,0 0,1 0,0 0,0 0,0 0,0 0,1 0,-1 0,1 0,-1 0,1 0,-1 0,0 0,0 0,-3 0,0 0,1 0,-1 0,1 0,-1 0,1 0,0 0,1 0,-1 0,1 0,0 0,0 0,0 0,0 0,0 0,1 0,0 0,-1 0,1 0,0 0,0 0,1 0,-1 0,1 0,-1 0,1 0,0 0,-1 0,1 0,0 0,0 0,0 0,-3 0,0 0,0 0,1 0,0 0,0 0,1 0,0 0,0 0,0 0,0 0,1 0,0 0,0 0,-1 0,1 0,0 0,0 0,0 0,-1 0,1 0,-1 0,0 0,0 0,0 0,-1 0,1 0,-2 0,1 0,-1 0,-1 0,0 0,0 0,-1 0,0 0,-1 0,-1 0,8 0,0 0,-1 0,-1 0,1 0,-2 0,1 0,-1 0,-1 0,1 0,-1 0,-1 0,1 0,-1 0,-1 0,1 0,-1 0,0 0,0 0,0 0,-1 0,0 0,1 0,-1 0,0 0,-1 0,1 0,0 0,7 0,0 0,0 0,1 0,-1 0,0 0,1 0,-1 0,-1 0,0 0,0 0,0 0,-1 0,-1 0,0 0,-1 0,0 0,-2 0,0 0,-2 0,0 0,-1 0,-2 0,16 0,-2 0,0 0,-2 0,-1 0,-1 0,-2 0,0 0,-2 0,-1 0,-1 0,-1 0,-2 0,0 0,9 0,-1 0,-2 0,-1 0,-3 0,0 0,-2 0,-2 0,0 0,14 0,-1 0,-2 0,-4 0,-5 0,-7 0,2 1,-8-1,-11-1,-1-3,-38-1,-29-3,-21 1,6 4,-10 2,-6 0,-3 0,2 0,8 0,-1-1,0 0,-2 0,-3 1,-4-1,13 2,-3-1,-3 1,-1 0,-1 0,-1 1,-1-1,0 0,0 0,1 0,5 0,0 0,1 0,0 0,-1 0,0 0,-2 0,-1 0,-3 0,-2 0,-4 0,16 0,-2 0,-2 0,-1 0,-1 0,-2 0,-1 0,-1 0,-1 0,-1 0,0 0,-2 0,0 0,0 0,-1 0,0 0,-1 0,1 0,-1 0,1 0,-1 0,9 0,-1 0,-1 0,0-1,0 1,0-1,-1 0,0 1,-1-1,1 0,-1 0,-1 1,0-1,0 1,0-1,-1 1,0 0,0-1,0 2,-1-1,0 0,0 1,-1 0,0 0,0 1,0-1,0 1,6 0,0 1,0-1,-1 1,0 0,-1 0,0 1,0-1,-1 1,0 0,-1 0,1 0,-1 0,0 1,0-1,0 1,0 0,-1-1,1 1,0 0,0 0,-1 0,1 0,0 0,0 0,1 0,-1 0,1-1,0 1,1 0,-1 0,1 0,1-1,0 1,-5-1,1 1,0-1,0 1,0-1,0 0,0 1,1-1,-1 0,1 0,-1 0,1 0,0 0,0 1,0-1,1 1,0-1,-1 1,1 0,1 0,-1 0,1 0,-1 1,2 0,-1 0,1 0,-1 1,1 0,1 0,-1 1,-3 0,0 1,0 0,-1 1,1 0,-1 0,1 0,0 1,0 0,1 0,-1 1,1-1,1 1,0 0,0-1,1 1,0 0,1-1,1 1,1-1,0 1,1-1,1 0,1 0,1-1,1 0,-16 4,0-1,3 0,1 0,1 0,2 0,0 0,2-1,0 1,0-1,1 1,1-1,-1 0,0 0,0-1,-3 2,-1-1,0 1,-1-1,2 1,-1-1,2 0,1 0,1-1,3 0,1-1,2-1,3-1,-12 3,3-2,4-1,2-1,2 0,0-1,2 0,-11 1,3 0,1-1,3-1,5-2,-8-1,6-2,6-2,0-5,6-3,4 2,4-4,-11-31,14 6,13 3,13 13,4 8,58 4,-16 7,12 0,8 2,5-1,3 1,-17-1,2 1,3-1,2 1,2-1,2 1,3 0,2-1,1 1,3 0,-18 0,1-1,2 1,1 0,2 0,1 0,1-1,1 1,1 0,1 0,0 0,1 0,1 0,1 0,-1 0,1 1,0-1,0 0,0 1,-8-1,0 1,1 0,1-1,0 1,1 0,0 0,1 0,-1-1,2 1,-1 0,1 0,0 1,1-1,-1 0,1 0,-1 0,1 1,0-1,-1 0,1 1,0-1,-1 1,0-1,0 1,0 0,-1-1,0 1,0-1,1 1,-1 0,1 0,-1-1,1 1,0 0,0 0,-1 0,1 0,0 0,0 0,0 0,0 0,1 1,-1-1,0 0,0 0,0 1,1-1,-1 1,0-1,0 1,0 0,-1-1,1 1,1 0,0 0,1 0,-1-1,1 1,0 0,0 1,0-1,0 0,-1 0,1 0,-1 0,0 1,-1-1,-1 0,0 1,0-1,-1 1,-2-1,0 1,-1 0,-1-1,-1 1,-1 0,12 0,-1 1,-2 0,-1 0,-1 0,-1 0,-1 0,0 1,-2-1,1 0,-2 1,1-1,-1 0,-1 1,1-1,0 0,0 0,7 1,2 0,0 0,0 0,0 0,0 0,-1 0,-2 0,-1-1,-3 1,-2 0,-3-1,-3 0,-5 0,28 3,-9-1,-5 0,-5-1,-2 1,17 4,-6-1,-20-6,-22-11,-58-3,-28-2,7 2,-9 0,-6 0,-3 0,15 3,-1 0,-3 0,-3-1,-2 1,-3 1,-2-1,13 2,-1 0,-3 0,-2-1,-1 1,-2 1,0-1,-1 0,-1 1,1 0,-1 0,1 0,7 1,-1 0,0 1,0 0,0-1,0 2,-1-1,-1 0,0 0,-1 1,-1-1,0 1,-2-1,-2 0,11 1,-2-1,0 1,-2 0,0-1,-1 1,-1 0,-1-1,1 1,-2 0,1 0,-1 0,1 0,-1 0,1 0,-1 0,2 0,-1 0,1 0,1 1,-1-1,-1 1,1 0,-1-1,1 1,0 0,0 0,0 0,0 0,0 1,0-1,0 0,1 0,0 0,-1 1,1-1,0 0,1 0,-1 0,0 0,0 0,-1 0,1 0,-1 0,1 0,0 0,0 0,1 0,-1 0,1 0,0 0,1 0,0 0,0 0,1 0,0 0,1 0,-9 0,-1 0,0 0,0 0,1 0,0 0,0 0,2 0,1 0,2 0,1 0,2 0,2 0,2 0,-12 0,3 0,3 0,2 0,1 0,3 0,1 0,0 0,-17-1,1 1,3-1,5-1,9 0,-14 1,16-7,6-22,39-5,12-8,29 14,21-1,10 3,-15 9,5 2,5 1,5 1,3-1,3 0,2-1,-19 5,2-1,3 0,1 0,2-1,2 1,0-1,2 1,1-1,0 1,0-1,0 0,1 1,-2-1,-5 2,0 0,1-1,0 1,1-1,0 1,0-1,1 1,0 0,0-1,0 1,1 0,-1 0,1 0,-1 0,1 0,0 1,-2 0,0 0,1 0,-1 1,1 0,0 0,0 0,0 0,0 0,1 0,-1 0,1 0,-1 1,1-2,-1 1,0 0,1-1,-1 1,1-1,1-1,0 1,1-1,0 0,1 0,-1 0,0 0,0-1,0 1,-1 0,-1 1,-1-1,0 1,-2 0,-1 0,-2 1,-1 0,14-1,-4 0,-1 1,-1 0,-2 1,-1 0,-1-1,1 1,-1-1,2 0,0-1,3-1,3 0,0-1,2-1,-1 1,-1-1,-2 1,-3 0,-3 0,-5 2,-6 1,22-4,-10 2,-6 0,-3 0,1-2,-3 0,-21-3,-25-7,-49 11,-32 6,25-1,-8-1,-6-1,-5 1,-3 0,-1 0,18 3,-3 1,-1 0,-3 1,-1-1,-1 1,-2-1,0 0,-1 0,0-1,0 0,7-1,0 0,-1-1,0 0,-1-1,-1 1,0-1,-1 0,0 0,-1 0,0 0,-1 1,-1 0,0 0,8 2,-2 0,0 0,-1 0,-1 0,0 0,-1 1,1-1,-2 1,1 0,0-1,-1 1,1 0,1-1,-1 1,2-1,-1 0,2 0,-4 0,-1-1,1 0,0 0,0 0,1 0,0 0,-1 0,2 0,-1 0,1 0,1 1,0-1,0 1,1 0,0 0,-6 1,1-1,0 0,1 1,0 0,1 0,1 1,-1-1,2 1,-1 0,1 0,1 0,0 0,-4 1,-2-1,1 1,-1 0,1 0,2 0,1 0,2 1,3 0,3 0,4 0,-17 0,6 1,4 1,3-1,0 0,-7 0,2 0,4 0,9 0,2 0,10 0,10 0,22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7:30.7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14312 11815,'64'-1,"-1"1,1-1,0 0,-1 0,-7 1,2-1,3 1,2-1,1 1,1 0,0-1,0 1,-2 0,-1 0,-1 0,0 0,-1 0,1 0,2 0,1 0,3 0,3 0,-12 0,2 0,2 0,3 0,0 0,2 0,1 0,0 0,0 0,1 0,-1 0,-1 0,0 0,-2 0,-1 0,1 0,0 0,-1 0,-1 0,-1 0,0 0,0 0,1 0,0 0,0 0,2 0,1 0,1 0,-8 0,2 0,0 0,1 0,1 0,1 0,-1 0,2 0,-1 0,0 0,1 0,-1 0,0 0,0 0,-1 0,-1 0,0 0,3 0,1 0,-1 0,-1 0,1 0,-1 0,0 0,0 0,0 0,0 0,-1 0,1 0,-1 0,0 0,1 0,2 0,1 0,-1 0,1 0,-1 0,0 0,0 0,0 0,0 0,-1 0,1 0,-1 0,-1 0,1 0,1 0,0 0,0 0,0 0,0 0,0 0,-1 0,-1 0,0 0,-1 0,-1 0,-2 0,0 0,10 0,-2 0,-1 0,-1 0,-1 0,-2 0,0 0,-1 0,-1 0,7 0,0 0,-1 0,-2 0,-2 0,-5 0,-4 0,4 0,-5 0,-4 0,-5 0,13 0,-11 0,-7 0,-62 0,-30 1,-6-2,6-1,-5-2,-5-1,-5 1,-4 0,17 1,-2 2,-3-1,-2 0,-3 1,-1-1,-2 0,-1 0,-2-2,0 0,14 0,-2 0,0-1,-2 0,-1 0,-1-1,-1 0,0-1,-1 1,0-1,-1 1,0-1,0 1,0 0,1 0,-1 0,5 0,-1 1,0 0,1 0,-1 0,0 0,-1 0,1 0,-1 0,0 0,0 0,-1 0,-1-1,0 1,0-1,-1 0,-1 0,0 0,6 0,0 0,-2 0,0-1,-1 1,0-1,-1 0,0 0,-1 0,0 0,0 0,0 0,0 0,0-1,0 1,0 0,0 0,1-1,0 1,1 0,0 0,0 0,2 0,-4 0,0-1,0 1,0 0,1-1,0 1,0 0,1-1,0 1,0 0,0-1,0 1,1 0,0 0,0-1,0 1,0 0,1 0,0 0,0 0,-6-1,0 0,0 0,0 0,1 1,-1-1,1 0,0 0,1 1,0-1,0 1,2-1,0 0,0 1,2-1,0 1,2 0,-12-2,1 0,0 0,0 1,2-1,0 1,3-1,0 1,3-1,3 1,1 0,4 0,-18-3,5 0,4 1,3-1,3 1,2 1,-4 0,2 1,6-1,8 1,0-3,14 0,19 2,49 5,30 4,-22-2,4 1,4 1,6-1,-6 1,4 0,4 0,2 0,3 0,1 0,1 0,-10 0,2 0,1 0,2 0,0 0,2 0,0 0,1 0,0 0,1 0,-9 0,1 0,1 0,0 0,1 0,0 0,1 0,0 0,1 0,0 0,0 0,0 0,0 0,0 0,1 0,1 0,0 0,1 0,0 0,0 0,0 0,0 0,-1 0,-1 0,0 0,-1 0,-2 0,7 0,-1 0,0 0,-2 0,0 0,-1 0,0 0,0 0,-1 0,0 0,0 0,4 0,1 0,1 1,-1-1,0 0,-1 0,-3 0,-2 0,-4 0,-4-1,15 0,-5 0,-5-1,-2 0,-2 0,5-1,-2 0,-4 0,-8-1,0-3,-12-2,-12-6,-15 6,-12-3,-52 7,18-3,-4 7,-13 1,-7 1,0-1,3 0,-2 0,-3 0,-3 0,-6 0,20 0,-3 0,-3 0,-2 0,-1 0,-2 0,0 0,-1 0,-1 0,2 0,4 0,-1 0,-1 0,-1 0,0 0,0 0,-1 0,1 0,0 0,0 0,1 0,1 0,-2 0,1 0,0 0,0 0,1 0,-1 0,2 0,-1 0,1 0,0 0,1 0,-10 0,-1 0,-1 0,1 0,2 0,1 0,3 0,3 0,5 0,-8 0,5 0,4 0,2 0,3 0,-18 0,5 0,11 0,-2 0,86 1,32-2,-20 0,8-1,6-1,5-1,3 1,2-1,-15 0,4 1,1-1,3 0,1 0,2 0,1-1,1 1,1-1,-1 0,1 1,-8-1,1 1,1-1,-1 1,2-1,0 0,1 0,0 0,1 0,0 0,2 0,0 0,0 1,2-1,-6 1,2 0,1-1,1 1,2 0,0 0,1 0,0 0,0 0,0 0,0 0,-1 0,0 0,-1 0,-2 0,-1 0,-2-1,-1 1,11-1,-2-1,-1 1,-2-1,-1 0,-1 0,0 1,-1-1,0 1,-1 0,1 1,0 0,2 0,1 1,1 0,-1 1,0-1,-1 1,-1 0,-2 0,-2 0,-3 0,-2 0,14-2,-4 0,-3 1,-3-1,-2 1,-1 1,8 1,-3 1,-2 1,0-1,-2 0,-1 0,0 0,-4 0,10 1,-3-1,-15-1,-14-2,-75 2,-1 0,-9-1,7 2,-6 0,-2 0,-1 0,-2 0,-2 0,0 0,-3 0,6 2,-1-1,-2 2,1-1,1 2,3 0,-1 0,2 1,1 0,2 0,-15 2,4 0,4 2,-10 5,10-1,8-4,65-4,24-3,21-3,5 0,-11 1,4 0,3-1,4 1,4 1,-13 0,3 0,3 0,2 1,1 0,2 0,0 0,0 1,-1 1,-3 0,1 0,1 1,0 1,1 0,-1 0,0 0,0 0,0 0,-1-1,3 1,0 0,0-1,0 1,-1-1,0 1,-1 1,0-1,-1 2,2 1,1 0,0 1,-1 1,-2-1,-3 1,-3-1,-4-1,14 3,-7-1,-4 0,-2-1,7 3,-4-1,-10-1,5 6,-38-5,-35-8,-21 6,-14 3,9 0,-6 2,-4 2,-4 0,5-3,-4 0,-3 1,-2 0,1 0,1 2,0 1,1 2,0 0,0 0,-1 0,-2-1,3-3,-1 0,-2 0,0-1,0 1,2-1,2 0,-1 2,2-1,0 0,2 0,1 0,1-1,-3 1,1-1,2 0,1-1,2 0,-3 1,1-1,4-1,7 0,-5 1,17 0,29-3,34-8,22-6,-11 3,7 0,4 0,4 0,-7 0,5 0,2 0,2 0,3 0,0 0,1 0,-6 0,2 0,1 0,1 0,1 0,0 0,0 0,0 0,-1 0,0 0,0 0,0 0,0 0,0 0,-1 0,1 0,0 0,0 0,1 0,1 0,1 0,0 0,0 0,-3 0,-1 0,-4 0,-5 0,22 0,-7 0,-5 0,1 0,-1 0,1 0,-5 0,-12 0,7 0,-1 0,-78 0,-38 0,-16 0,6 0,15 0,-1 0,-2 0,-4 0,-5 0,18 0,-2 0,-4-1,-2 1,-1-1,-3 1,0 0,-1 0,1 0,0 1,1 0,3 1,-1 0,0 1,-1 0,0 0,1 0,-1 1,0-1,1 1,0-1,0 1,1-1,-7 1,0-1,0 0,1 1,0-1,1 1,0-1,0 1,1 1,1-1,-4 1,0 1,0 0,0 0,1 0,2 0,2 1,3-1,3 0,-15 2,4 1,4-1,3 0,5-1,-9 0,6-2,9 1,7 1,11 1,17 2,15-2,42-4,7-2,13-1,-12 0,6-1,6 0,3 0,4-1,-16 2,3-1,2 1,3 0,1 0,1-1,1 0,1-2,0 0,-4 0,2-2,2 0,0-1,1-1,0 0,1 1,0-1,-1 0,1 0,-1 0,-5 1,0 1,1 0,0-1,0 1,0 0,-1-1,1 0,-2 0,1-1,-2-1,0 0,5-1,0-2,0 0,-1-1,0 0,-1-1,-2 1,-1 0,-2 0,-3 1,15-3,-3 0,-3 0,-2 1,-4 0,-2 0,2-2,-4 0,-4 0,-5 2,13 0,-20-1,-36 1,-36 8,-16 4,-10 0,-9 0,23 0,-1 0,-4 0,-4 0,-4 0,-2 0,4 0,-7 0,2 0,2 0,8 0,1 0,2 0,-10 0,10 0,15 0,-15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08.3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6462 12273,'62'-4,"-8"2,3 0,1 2,2 0,6 0,-2 0,-23 0,-5 0,11 0,-25 0,-6 0,-3 0,-4 0,23 0,12 0,12 0,9 0,-18 1,6-1,4 1,2-1,0-2,-3-1,2-1,0-1,2-1,1 0,0 1,0 0,0 1,2-1,0 0,2 0,0 0,0-1,-2 0,2 0,0-1,0 0,1 0,0 0,1 0,-2 2,-6 0,0 1,0 0,0 0,0 1,0 0,1 0,1 0,0 0,-1 1,1-1,1 1,-1 0,2 1,-1-1,1 1,0 0,0 0,0 0,2 0,0 1,1-1,-1 1,1 0,0 0,0 0,0 1,0-1,1 1,-5 0,1 0,0-1,1 2,-1-1,1 0,-1 1,1 0,-1 0,1 1,-1 0,0 0,0 1,1 0,-1 1,0 0,0 0,0 0,0 0,0 1,-1-1,1 0,0 1,0-1,1 0,0 0,-1 0,0 1,0-1,-1 1,-1 0,0 1,-3-1,5 3,-2 0,-1 0,0 1,-2 0,0-1,0 1,-2-2,0-1,7 1,0-2,-2 0,0-1,-1 0,-2-1,-1 1,13 0,-1 1,-2-1,-4-1,-4 0,5 0,-5-1,-1-1,3-2,0 0,-6 2,-6 5,-5 0,0-6,0-1,11 7,4 0,-10-6,4-1,1 1,2 4,2 2,1 0,3-3,2 0,-1 0,-5 3,0 1,-1-2,-4-1,-1-2,-2 1,14 4,-4 0,-10-4,-3 1,0 2,-2 1,-2 0,-2 0,2 0,-1-2,-6-2,-1 1,23 7,-11-10,1 10,-7-10,-7 3,-9-5,-53-8,-39-7,-10 1,28 5,-6 1,-4-1,-5 0,-2 0,-2 1,-1-2,1 1,12 2,-1 0,0-1,-2 1,0 0,-1-1,-2 1,0-1,-2 0,-1 1,0-2,-2 1,7 1,-1 0,-2-1,-1 0,-2 0,0 0,-1 0,-1 0,0 0,0-1,0 1,1 0,0 0,1 0,0 0,2 0,2 1,-5-1,2 0,0 0,0 0,2 0,-1 1,1-1,1 1,-1-1,1 0,-1 1,1-1,-1 1,0-1,-1 0,-1 0,-1 1,-1-1,1 0,-1 0,1 0,1 1,0-1,3 0,1 0,2 1,3-1,2 1,-16-4,3 1,4-1,3 1,1-1,1 2,1 0,-14-1,-2 1,4 1,8 0,10 0,5-2,9 0,-1 2,5 0,8-4,10 4,15 0,36-5,28 7,-10 3,11 0,7 0,-20 3,2-1,4 2,2-1,3 0,3 0,-8 1,4-1,1 0,2 0,2 1,2-1,0 0,2-1,0 0,-12 1,0-1,2 0,1-1,0 1,1-1,1 1,0-1,1 0,0 0,0 0,1 0,0 0,-4-1,0 1,2-1,-1 0,1 0,1 0,0 0,0 0,0 0,0 0,0-1,0 1,0 0,0 0,0-1,-1 1,1 0,1 0,-1 0,1 0,0-1,-1 1,1 0,-1 0,0-1,-1 1,-1-1,0 1,-2-1,0 0,5 0,-1-1,-1 0,0 1,-1-1,-1 0,0 0,-1 0,-1 0,0 0,-1 1,-1 0,11-1,-1 1,-1-1,0 1,-2 0,-1 0,-3 1,-2 0,-3-1,15 1,-4 0,-4 0,-3 1,-4-1,9-2,-5 0,-5 2,5 2,-14 2,-25-1,-12-3,-5-1,-28-2,-23 1,2 1,-9 1,-8 0,-6 0,-2-1,17 2,-3-1,-3 0,-2 0,-3 0,-2 0,-2 0,-2 0,-2 0,-3 0,21 1,-2 0,-2 0,-1 0,-2 0,-2 0,-1 0,0-1,-2 1,0 0,-1 0,0 0,0 0,-1 0,1-1,0 1,1 0,1-1,0 1,1 0,-1-1,0 1,0-1,0 0,0 1,0-1,0 0,1 0,-1 1,1-1,-1 0,0 0,1 1,-1-1,0 0,1 1,-1-1,0 1,-1 0,0 0,-2 0,0 0,0 0,-1 0,-1 0,1 0,-1 1,1-1,0 0,1 1,0-1,2 0,0 1,1-1,2 1,1-1,1 0,2 1,-11-1,1-1,2 1,0 0,2-1,1 1,2 0,1 0,3 0,1 0,3 1,2 0,-17 0,4-1,3 2,4 0,5 1,5 1,-11 2,8 1,28 2,44 6,20-2,17-1,4 0,-2-3,4-1,4-1,4 1,-16-2,3 1,2-1,2 1,2-1,2 1,1-1,-9-1,2 1,2 0,0 0,2-1,0 1,2-1,0 1,0-1,0 0,-5-1,1 0,0 0,1 0,0 0,1-1,0 1,1-1,-1 1,2-1,-1 1,0-1,-5 1,1-1,0 1,1-1,0 0,0 1,1-1,-1 1,0-1,0 0,0 0,-1 0,0 0,-1 0,5-1,0 1,0-1,0 0,0-1,-1 1,-1 0,1 0,-2-1,1 1,-1 0,-1 1,6-1,-1 1,0 0,0 0,-2 1,1-1,-2 0,1 0,-1 0,-1 0,3-1,0 0,0 0,-1-1,-1 1,0 0,-2 0,-1 1,-2 1,4 2,-2 0,-2 2,-1 0,0-1,-1 1,1-2,9-1,1 0,-1-1,-1 0,-2 1,-3 1,-2 3,-2 0,-2 1,-2 0,-2 0,18 2,-3 1,-6-3,3-1,-7 0,-16 4,-5-1,5-3,-14 0,-5 2,-4-4,-3 4,4-4,-9 2,-1-3,-19 10,-24 2,-23 2,-16 4,-8 4,40-12,-4 2,-4 1,-3 1,-4 2,-2 0,-2 2,-3 0,0 0,-2 1,-1-1,0 1,0 0,1-1,1-1,0 0,3-1,2-2,0 0,1 0,0 0,0-1,0 1,0-1,-1 0,0 0,0 0,-1 0,-1 1,-1-1,-2 1,0 0,-2 0,-1 1,-2 0,14-3,-1-1,-1 2,-2-1,-1 1,-1 0,-1 0,-1 1,-1 0,-1 0,0 0,-1 0,0 0,-1 0,0 0,0 1,0-1,1 0,-1 0,1-1,0 1,1-1,0 0,1 0,1 0,1-1,1-1,1 1,1-2,2 1,1-2,-14 4,2 0,0-1,2-1,1 0,1 0,1-1,1 0,0-1,0 1,1-1,1 0,-1-1,1 1,-1-1,1 1,-1-1,-1 0,1 0,-3 1,-1-1,0 1,-1-1,0 0,-1 0,1 0,0-1,1 1,0-1,1 0,2 0,1-1,1 0,3-1,1 1,3-2,2 1,-21 2,3 0,4 0,3-1,2-2,3 1,2-2,1-1,-10 0,3-1,4-2,4 1,5-1,-16 5,9-3,4-5,14-7,30-10,32-4,25-4,2 15,16 3,11-1,-31 4,6-1,3 0,4 0,2 0,3-1,1 0,1 0,0-2,-8 2,1-1,2-1,0 0,2 0,0 0,2-1,1 0,2 0,0-1,2 1,0-1,2 0,-14 2,1 0,1 0,2 0,0-1,2 1,0-1,1 0,1 0,0 0,0-1,1 1,0 0,0-1,0 1,-1-1,1 1,-1-1,-1 0,-1 1,0-1,0 0,0 1,-1-1,1 0,-1 0,0 0,-1 1,1-1,-1 0,1-1,0 1,-1 0,1 0,0-1,0 1,0-1,1 0,0 1,0-1,1-1,-2 2,1-2,1 1,0-1,2 1,-1-1,1-1,0 1,0 0,1 0,-1-1,-1 1,0 0,0 0,-1 0,-1 0,-1 0,-1 0,-1 1,-2 0,-1 1,-2-1,15-2,-3 1,-1 0,-2 0,-2 0,-1 1,0 0,-1-1,-1 1,0 0,0 0,0-1,1 1,3-1,2-1,0 1,0-1,0 0,-1 1,-1-1,-2 1,-3 0,-2 1,-5 0,-3 1,15-4,-6 1,-5 1,-3 0,-1 2,17-1,-4 3,-12-1,8-5,-74 12,-15-2,-13 0,-1-1,-9-1,-7-1,-5-1,0 0,7 1,-2-2,-3 1,-2-2,-2 1,-1 0,-2-1,-1 1,15 3,-2-1,-1 1,0 0,-2 0,0 0,-1 0,-1-1,-1 0,0 0,-1-1,-1 0,8 0,-2 0,-1-1,-1 0,0 0,-2-1,1 0,-1 0,0 0,0 0,0 0,2 1,0-1,0 1,3 0,0 0,-8 0,2 0,0 1,1-1,1 1,1 0,0 0,0 0,0 0,1-1,-1 0,0-1,0 0,-1 0,-1-1,0 0,0-1,1 1,1-1,1 1,2 0,2 0,4 0,2 1,-13-2,4 0,4 0,3 0,2 1,3 1,-20-6,5 1,12 2,-6-8,49 12,8 0,0 1,42-4,23 7,-21 2,12-1,8-1,6 1,2 0,0 1,-18 1,2 1,1 1,1-1,2 1,1 0,2 0,0 0,2 0,1 0,-7-1,1 0,1 0,1-1,2 1,0 0,1-1,1 1,0 0,1-1,1 1,0 0,0 0,1 0,-8 1,1-1,1 1,1 0,0 0,1 0,1 0,0 0,0 0,0 0,0 0,0 1,0-1,0 0,0 0,-1 0,-1 0,0 0,1 0,-1 0,1 0,-1 0,0 0,1 0,-1 0,0 0,-1 0,1 0,-1 0,-1 0,1 0,-1 0,-1 0,0 0,-1 0,7 0,-2 0,1 0,-1 0,0 0,0 0,-1 0,-1 0,0 0,-1 0,-1 0,-1 0,-1 0,-1 0,11 0,-1 0,-1 0,0 0,-1 0,-3 0,-1 0,-4 0,-2 0,-5 0,12 0,-5 0,-5 0,-3 0,-3 0,8 0,-5 0,-7 0,24 0,-94 3,-9 1,-13 1,-10 0,14-2,-6 0,-5-1,-5 1,-3 0,-2 0,0 0,0 0,1 1,5 0,1 1,-1 0,-1 0,-1 1,0 0,-1-1,-2 1,-1-1,-1 0,-1 0,9-1,-2-1,-2 0,-1 0,-2 0,0 0,-1 0,0 0,0 0,0-1,0 1,1 0,1 0,1 1,2-1,1 1,-7 0,1 1,1 0,1 0,1 0,0 1,1-1,1 0,0 0,0 0,0 0,1-1,-8 0,-1 0,0 0,0 0,1-1,2 0,2 1,2-1,4 1,4-1,-12 3,4-1,5 1,3 0,3-1,-13 1,4 0,20 1,22 3,67-6,-5-4,9 0,0 0,-4 0,0 0,6 0,3 0,6 0,5 0,2 0,1 0,-16 0,2-1,0 1,2 0,0 0,3 0,0 1,-2 0,1 0,2 1,1 0,1 0,1 0,-1 0,-1 0,0 0,-3 0,1-1,-1 0,0 1,0-1,0 1,0 0,-1 0,1 0,5 2,2 0,-1 0,1 0,-2 1,-2-1,-2 0,-3-1,9 1,-2-1,-4 0,-2-1,-1 1,5 1,-2 0,-4-1,-6-1,7-1,-11-2,-4 1,-28 3,-8 1,-8 6,-45 12,11-8,-11 0,3-1,-10 1,-7 2,-2 0,1 0,4-3,0 0,3-3,0 1,-3-1,-3 3,6-1,-5 2,-3 1,-1 0,0 0,2-1,3-1,5-2,-13 2,6-4,3 1,0-1,3 2,0 0,3-1,9-2,-23 0,50-8,58 0,33 0,-28 0,3 0,6 0,-2 0,6 0,3 0,1 0,-3 0,-5 0,0 0,-1 0,-1 0,0 0,10 0,-1 0,0 0,0 0,2 0,1 0,-2 0,-5 0,-2 0,-5 0,0 0,1 0,-1 0,-5 0,0 0,-9 0,-11 0,-10-3,-14-1,-2-6,-43 2,4 4,-6 1,-13 1,-2 1,-2 1,2 0,13 0,4 0,-21 0,13 0,18-4,7 0,19-8,4 3,15-3,20-5,20 5,-9 0,3 1,1 3,0 0,6-1,-1 0,-10 1,-3 0,21-4,-30 6,-12 2,-9 4,-4-4,2 3,-3-3,10-4,43-9,-28 5,2-1,10-3,-1 2,20-9,-30 7,-12 9,-12 1,-5 2,-50-8,14 5,-3 1,-15 1,-2 0,2 1,3 1,-18 3,18 0,29-3,7-4,19-5,9-2,17 4,8 5,7 5,-6 0,-10 0,-8 0,-7 0,0 0,7 0,18 0,12 0,0 5,-12 1,-22 4,-8-1,-8-1,-1 5,-4-5,-8 9,-16-1,-12 17,8-13,-3 1,0 5,0 1,0 0,0-1,0-4,2-2,-7 12,-3-19,20-5,-2-8,8 0,8 3,31-2,13 1,-6-1,2-2,2 1,-2 0,27 0,-10 0,-18 0,-13 0,-8 0,-11-5,-24-29,-6-11,5 14,2 1,-2-8,9 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14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9005 4793,'52'0,"1"0,-1 0,0 0,2 0,2 0,2 0,1 0,2 0,-1 0,1 0,3 0,0 0,1 0,0 0,-4 0,2 0,0 0,1 0,-1 0,-1 0,-2 0,2 0,-2 0,0 0,-1 0,-2 0,0 0,4-2,-1 1,-1-2,-3 2,-3-1,13 2,-5-1,-7 0,-6-4,-8 1,-6 4,-13 0,-5 0,21 0,0 0,21 0,2 0,-26 4,3-1,12-2,2 0,-3 2,1 1,1 0,-3-1,18-1,-14 10,-25-6,-1 0,-7 2,24-7,6 9,-9-9,4-1,-2 3,2-1,10-1,1-2,-3 1,-1 0,-6 0,-1 0,-6 0,-3 0,3 0,9 0,-8 0,4 0,6 0,-13 0,23 0,7 0,-24 0,2 0,0 1,-2-2,-3-1,-4-1,12 1,-15-7,-17 8,-2-6,17 6,15-4,6-2,-12 2,3-1,18-3,9-2,-2 1,-12 2,-2 1,4-1,-2 1,3-2,1 1,-1 0,-3 2,0 1,-1 0,-2 0,9-2,-1 0,-2 0,-4 0,-1 0,-4 0,-1-1,-4 0,-6 3,-5 0,0 0,-19 5,2 0,32 0,-13 0,5 0,20 0,5 0,-17 0,0 0,-1 0,14 0,-3 0,-11 0,-5 0,1 0,-21 0,-8 2,10 4,-1 4,4 1,-1 3,-11-4,-5 2,-2-4,25-4,4 1,7 1,-2-2,3-1,4 0,13 1,3 0,0-1,-4 0,-1 0,-1-1,-2-1,-1-1,-4-1,-1 1,-6 0,13 0,-33 0,-16-28,-6-10,6-13,-7 13,-2 1,1 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12.3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13825 12342,'45'-2,"1"0,-7 0,2 1,6 0,4 1,-2 1,6-1,-3 0,-3 0,-4 0,7 0,-27 0,23 0,-13 0,4 0,22 0,2 0,-17 0,0 0,9 0,-5 0,-6 0,0 0,-23 0,-9 0,-7-3,-2-13,-35-8,-3 5,-6 1,-14-3,-7 3,3 6,-4 2,0 0,3 0,1 0,1 1,-2 1,0 1,3 1,-5-1,5 1,13 1,6 2,4 3,-5 0,24 0,-9 0,15 0,3 0,47 0,15 0,-3 0,3 0,-11 0,0 0,10 0,3 0,-1 0,2 0,-16 0,2 0,3 0,0 0,2-1,3 1,-1 1,6 1,1 0,2 1,1 0,-1-1,1 1,2-1,0 1,-2 1,-4 0,0 0,-1 1,0 1,-2-1,8 2,0 1,-3 0,-5-1,-4 0,-4-1,-6 2,-3 2,-8 1,-6-2,-25-1,-34-5,7 6,-8-9,-5 1,4 6,-2 0,-14-6,-5 0,3 4,-4 3,1-1,7-2,2-1,-3 0,2 0,-2-1,-1 1,3-1,-4 1,2-1,-2 0,-7-2,-2-2,2 1,11 0,3 0,0 0,-15 0,4 0,17 0,7 0,5 0,9 0,13 0,0 3,-32-2,3 8,-7 2,-3-3,-5 0,-4 0,1 3,-5 0,-1 1,2-1,2 1,1-1,1 0,0 0,1-1,0 1,1-1,5 0,-16 4,9 0,-1 5,29-9,21-3,2 4,3 2,0 0,0 3,8-2,-2-1,6-1,-3-7,-1-2,5-3,1 0,11 0,2 0,13 0,13-7,8 6,-21-3,2 1,12 2,3 2,5-1,2 0,-17 0,1 0,-3 0,14 0,-4 0,-14 0,-4 0,6 0,-18 0,-11 0,-44 0,-23 0,5 0,-7 0,-2 0,-9 0,-4 0,0 0,10 0,0 0,-2 0,1 0,-1 0,-1 0,0 0,0 0,0 0,-1 0,-3-2,-2-1,0 1,3-1,5 1,6 1,3 1,2 0,3-2,-7-2,4 0,6 1,-19 3,71 0,25 0,2 0,4 0,7-4,5-1,3 4,5 1,3-1,-8-1,1 0,1 0,2-1,-5 1,1 0,1-1,0 1,1 0,5 1,1 0,0 1,0 0,-2-1,-4-1,-1-1,0 1,-1-1,-1 1,9 2,-1 0,-1 0,-4 0,5 1,-4-1,-6-1,-3-1,-9 0,3 1,-32-6,-2 3,-8-8,0-1,-15-6,-11 1,-7 1,-12 0,-7 2,5-1,-5-1,-5 3,8 5,-5 1,-2 2,-2 0,0-2,4 0,-2 0,0-1,-2 0,1 1,-1 0,-1 2,-1 2,0-1,-1 1,0-1,-1-1,2-1,0 0,-2-2,0 1,1-1,1 1,2 0,1 1,1 1,1 0,1 0,-1-1,0 0,-2-2,-1 1,-1-1,1-1,2 1,2 0,-15-3,3 0,3 0,2 1,-4-1,4 1,6-1,1-2,7 2,-18 2,36-1,-19 3,4 1,-8-2,4-3,-4-3,-4 1,-2 3,-4 2,-2 0,0-3,9-1,1-2,-2-1,1 1,-2 2,-1 2,0 3,-1 0,0 0,1-1,3 0,1-2,0 1,1 0,1 3,-7 1,2 3,0 0,1 1,4-1,1 0,1 1,-2 0,-4 1,-1 1,1 1,0-1,-10 0,2 0,-4 0,5-1,-3 0,-1 1,4 2,-6 3,4 2,1-1,4-2,1 0,4 1,-12 10,7-1,-3-3,2 3,19-13,13 8,-2-4,9 3,-12 7,-17 3,6 6,11-10,-1-1,4 1,0-1,-5 1,0 0,-5-2,0-1,4 0,-1-1,-8-2,0-1,-18 2,28-5,3-1,-5-3,3 0,-11-5,-15-18,25 6,-2-2,-4 0,2-1,11 0,3 2,-25-6,28 8,7-3,12-2,4 9,0-3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19.3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7024 16212,'50'0,"1"0,0 0,-4 0,5 0,4 0,4 0,2 0,2 0,1 0,-6 0,2 0,1 0,2 0,2 0,1 0,2 0,1 0,1 0,2 0,-14 0,1 0,1 0,1 0,1 0,1 0,1 0,0 0,2 0,0 0,0 0,1 0,1 0,-1 0,1 0,1 0,-10 0,1 0,1 0,0 0,1 0,1 0,0 0,1 0,-1 0,1 0,1 0,-1 0,0 0,0 0,0 0,0 0,-1 0,0 0,0 0,-1 0,-1 0,6 0,-1 0,0 1,0-1,-1 0,-1 1,1-1,-1 1,1-1,-1 0,1 0,0 1,0-2,0 1,1 0,0-1,1 0,1 0,-6 0,2-1,0 0,0 0,0 0,1-1,0 1,0-1,1 0,-1 0,1 0,0 0,0 0,0 0,0 0,-1 1,1-1,-1 1,0 0,0 0,0 0,-2 1,0 0,0 0,0 0,0 1,0-1,0 1,0 0,0 0,-1 0,1 0,0 0,-1 0,1 0,0-1,-1 1,1-1,-1 0,1 0,0-1,-1 0,1 0,-1-1,1 0,-1 0,1 0,-1-1,1 0,-1 0,1-1,-1 1,0 0,1 0,-1 0,1 0,-1 0,1 0,-1 0,1 1,-1 0,1 1,-1 0,1 0,0 1,1 0,-1 0,1 0,1 1,-1 0,0 0,0 0,0 0,0 0,0 1,-1-1,0 0,-1 0,0 1,0-1,-1 0,-1-1,-1 1,0-1,7 0,0 0,0 0,-1-1,-1 1,1-1,-2 0,0 1,-1-1,0 0,-2 1,0-1,-1 1,-1 0,-2 0,0 0,14 0,-2 1,-1 0,-2 0,-1 0,-1 0,-1 0,-2 1,0-1,-2 0,12 0,-1 0,-1 0,-2 0,-3 0,-3 0,-5 0,6 0,-5 0,-4 0,-4 0,22 0,-10 0,6 0,-46 0,-40 0,-17 0,-15 0,4 0,-10 0,-7 0,-7 0,-3 0,-3 0,23 0,-2 0,-2 0,-3 0,-1 0,-3 0,-1 0,-1 0,-2 0,-1 0,-1 0,0 0,-2 0,15 0,-2 0,-1 0,-1 0,-1 0,-1 0,-1 0,-1 0,0 0,-1 0,0 0,-1 0,0 0,0 0,-1 0,1 0,-1 0,1 0,0 0,0 0,1 0,3 0,0 0,0 0,-1 0,1 0,0 0,0 0,-1 0,1 0,-1 0,0 0,0 0,0 0,-1 0,1 0,-1 0,0 0,-1 0,1 0,-1 0,0 0,0 0,-1 0,6 0,-2 0,0 0,0 0,-2 0,0 0,0 0,0 0,-1 0,0 0,0 0,0 0,0 0,0 0,0 0,1 0,-1 0,2 0,0 0,0 0,2 0,0 0,1 0,1 0,0 0,2 0,2 0,-15 0,1 0,2 0,2-1,0 1,1 0,1 0,1 0,0 0,1 0,0 0,0 0,0 0,1 0,-1 0,-1 0,0 1,-2-1,-1 1,-1 0,-1 0,0 0,1 0,-1 0,1 1,1-1,1 0,2 0,1 0,2 0,2 0,3 0,2 0,-16 0,4-1,3 0,2 0,3 0,2 1,2 0,0 0,-11 2,1 1,3 0,6-1,6-1,-27-1,36-2,55 1,26 0,21 0,10 0,-21 0,5 1,5-1,3 0,5 0,2 0,3-1,-19 0,3 0,2 0,2 0,2-1,2 0,1 1,1-1,2 0,0-1,2 1,0 0,0-1,1 1,-13-1,2 1,0 0,1-1,1 1,1-1,1 1,0-1,1 0,0 0,1 0,0 0,0 0,0 0,1 0,0-1,-1 1,1 0,-1 0,0-1,0 1,-4 0,0-1,0 1,0 0,1-1,-1 1,0-1,1 0,-1 1,1-1,0 0,0 0,0 1,0-1,0 0,1 0,0 1,0-1,1 0,-1 0,1 0,0 1,1-1,-6 1,1-1,1 1,0 0,0-1,1 1,0 0,1 0,-1-1,1 1,0 0,0 0,1-1,-1 1,0 0,-1-1,1 1,-1 0,0-1,0 1,-1-1,0 1,-1-1,0 1,-1-1,-1 1,-1-1,8 0,-1-1,-1 1,0-1,0 1,-1-1,0 0,-1 0,1 0,-2 1,0-1,0 0,0 0,-1 1,0-1,-1 1,0-1,0 1,-1 0,0 0,0 1,9-1,-1 0,0 0,0 1,-1 0,0 0,-1 0,0 0,-1 1,-1-1,0 0,-1 0,-1 0,0 0,-2-1,0 1,12-2,1 0,0-1,-1 1,-2-1,-1 1,-2-1,-4 1,-2 0,-5 0,-4 1,25-3,-10 1,-6 0,-2 1,3 0,-4 2,-11-1,2-3,-67 4,-25 2,-22 1,22 0,-7 0,-6-1,-6 1,-3 0,-4-1,-1 1,-1 0,16-1,-3 1,-1-1,-2 0,-2 0,-1 1,-2-1,-1 0,-1 1,-1 0,0 0,-1 1,0 0,0 0,0 2,9-1,-1 1,0 0,-1 1,0-1,-1 2,0-1,-1 1,0 0,0 0,-1 0,-1 1,0-1,-1 1,0-1,-1 1,0 0,-1 0,0 0,-1-1,11 0,-1 0,0 0,-2 0,0 0,-1 0,0 0,-1 0,0 0,-1 0,0 1,0-1,-1 0,1 1,-1-1,0 1,1 0,-1 0,1 0,0 0,0 0,0 0,1 1,0-1,1 1,0 0,1 0,1 0,-5 1,0 0,1 0,-1 1,1 0,0-1,1 1,-1 1,1-1,0 0,0 1,1-1,-1 1,1 0,1-1,-1 1,1 0,0 0,0 0,1-1,0 1,0-1,0 1,1-1,-6 2,1-1,-1 0,0 1,1-1,0 1,0-1,1 1,0 0,0-1,1 1,0-1,1 0,1 1,0-1,1 0,1 0,1 0,1-1,1 1,-14 2,0-1,1 1,1-1,0 0,2 0,1 0,2 0,3 0,1-1,3 0,3 0,3-1,-13 4,4-1,5 0,3-1,3 0,3 0,-18 5,7 0,10-3,-6 3,37-8,39 0,5-4,11 5,14 1,7 0,-9-5,5 0,4-2,5 1,4-1,3 0,-18-1,3 1,2-1,2 1,3-1,1 0,2 0,1 0,3 0,0 0,2 0,1 0,-16-1,1 0,1 1,1-1,2 0,0 0,2 0,0 0,1 0,1 0,1-1,0 1,1 0,0 0,0-1,1 1,0 0,0-1,0 1,0-1,0 1,-9-1,1 0,0 1,0-1,1 0,0 0,1 0,0 0,0 0,0 0,1 0,0 0,0 0,0 0,0 0,1 0,-1 0,1-1,-1 1,1 0,-1 0,1 0,-1 0,0 0,0 0,0 0,-1 0,1 0,0 0,0 0,0 0,0 0,1 0,-1 0,1 0,-1 0,1 0,-1 0,1 0,-1 0,0 0,1 0,-1 0,0 0,0 0,-1 0,1 0,-1 0,0 0,-1 0,1 0,-1 0,0 0,-1 0,6 0,-1 0,1 0,0 0,0 0,0 0,-1 0,0 1,0-1,0 0,0 0,-1 0,0 0,-1 0,0 0,-1 0,-1 0,0 0,-1 0,0 0,-2-1,0 1,-1 0,14-1,-1 0,-1 0,-1 0,0 0,-1 0,-2-1,0 1,-1 0,-2-1,0 1,-2 0,-1-1,-1 1,-1 0,8 0,-2-1,-1 1,-1 0,-2 0,-2 0,-1 0,-2-1,-2 0,-1-1,13 0,-1-2,-3 0,-4 0,-5 0,-6 1,23-1,-24-2,-36 0,-43 1,-32 2,22 3,-8 0,-7 1,-5 0,-3 0,-1 0,2 0,2 0,3-1,3 0,0-1,-1 1,-2-1,-3 1,-5 0,-6 0,24 0,-3 1,-2-1,-3 1,-2-1,-2 1,-1 0,-3-1,-1 1,0 0,-2 0,-1 0,0 0,0 0,0 0,0 0,1 0,0 1,1-1,1 1,2 0,1 0,-1 0,0 0,1 0,0 1,1 0,0-1,0 1,0 0,0 0,0 0,1 0,-1 1,0-1,-1 0,0 0,0 1,0-1,-2 0,0 0,0 0,4 0,0 0,-2-1,1 1,-2 0,1-1,-1 1,-1-1,0 1,1-1,-1 1,-1-1,1 1,0 0,1 0,-1 0,1 0,0 0,0 0,1 1,0 0,1 0,1 0,1 0,-9 1,0 1,-1 0,1 0,0 0,1 0,-1 1,1 0,1 0,0 0,1 0,1 0,0 0,2 0,1 0,0 0,3 0,0-1,2 1,-15 1,1 0,2 0,2 0,2 0,1 0,1 0,2 0,1 1,1-1,0 1,-6 1,0 1,1 1,2-1,3 1,2-1,3-1,5-1,-12 2,4-1,7-1,10 0,-8 8,47-11,33-9,28-10,-18 3,6-2,7-3,5-1,3-1,3 0,0 0,-10 3,2-1,3 0,2-1,2 0,1 0,1-1,1 1,0-1,0 0,0 1,0 0,-6 1,-1 0,1 0,0 1,0-1,0 1,1-1,1 0,0 0,2 0,0 0,1 0,2 0,1-1,-12 4,2-1,1-1,0 1,2 0,1-1,0 0,1 0,0 0,1 0,0 1,0-1,0 0,1 1,-1-1,0 1,0 1,-1-1,0 1,-1 0,-1 1,3-1,0 1,1 1,-1-1,0 1,-1 0,1 1,0-1,-1 1,0 0,1 0,-2 0,1 0,0 0,-1 0,0 0,0 0,0-1,-1 1,3-2,1 1,-1-1,0 0,0 0,-1 0,1 0,-1 0,0 1,-1-1,1 0,-1 1,-1 0,1 0,-2 1,1 0,-1 0,7 0,1 0,0 0,0 1,1 0,-1 0,-1 0,-2 1,-1 0,-2 0,-2 0,-3 1,-3 0,-4 0,19-3,-6 0,-4 0,-4 2,-3 0,-2 2,29 0,-6 3,-41 1,-63 2,-11 0,-18 0,-11 0,-8 0,-1 0,27 0,-2 0,-3-1,-3 1,-2 0,-1 0,-2 0,-1-1,-1 2,1-1,-1 0,1 1,7 0,-1 0,0 0,-1 0,-1 0,0 0,0 1,-1-1,0 1,0 0,-1 0,0-1,0 1,0 0,-1 0,0 0,0 0,-1 0,-1 0,0 0,0 0,-1 1,0-1,1 0,-1 1,1-1,0 1,1 0,1 0,0 0,1 1,-2-1,-1 1,1 1,0-1,-1 0,2 1,0 0,1 0,1-1,0 1,3 0,0 0,2 0,2 0,-10 1,3 0,1 1,2-1,1 1,2-1,0 0,2 0,0 0,-15 0,0 1,1 0,4-1,6 0,7-1,0 0,8-1,6 0,-27 1,22-4,17 5,14-6,-38 0,11 0,-7 0,-6 0,2 0,-4 0,-3 0,-4 0,-1 0,5 0,-2 0,-3 0,-2 0,0 0,0 0,1 0,-2 0,0 0,-1 0,0 0,0 0,0 0,0 0,7 0,-1 0,-1 0,1 0,0 0,1 0,3 0,2 0,-13 0,2 0,3 0,2 0,3 0,2 0,1 0,4 0,6 0,-10 0,14 0,23 0,46 0,26 0,-1 0,9 0,8 0,-20 0,4 0,4 0,3 0,1 0,2 0,0 0,-4 0,1 0,2 0,1 0,1 0,1 0,1 0,1 0,0 0,-8 0,1 0,0 0,2 0,0 0,1 0,1 0,-1 0,1 0,0 0,-1 0,0 0,-3 0,1 0,0 0,0 0,0 0,0 0,1 0,-1 0,-1 0,0 0,-1 0,-1 0,-1 0,8 0,0 0,-1 0,-2 0,1 0,-2 0,0 0,-1 0,-1 0,-1 0,6 0,1 0,-1 0,-1 0,-2 0,-3 0,-3 0,-4 0,12 0,-5 0,-5 0,-4 0,20 0,-12 0,-7 0,-36 3,-73-2,9-1,-9 1,-5 1,11 2,-3 1,-4 1,-1 0,-1-1,3 0,-2-1,-1 0,-1 1,-2 1,0 1,7 2,-2 1,-1 2,-1 0,1 1,1 0,1-2,2 0,-3 0,2-2,2 0,0 0,1 1,-1 1,-12 4,-2 2,2 0,4-1,6-2,4-1,6-2,5 0,4-2,6 0,3 6,-18-3,17 6,-2 3,-8-2,-2 1,1 7,3 0,-11 2,15-3,17-19,4 4,0-6,-22 4,-8 3,3-1,-3 1,-11 6,-6 2,2 0,12-4,2-1,0 1,-2 3,1 0,3-2,-1 0,6-2,-4 2,27-10,72-17,-9-2,13-4,8-2,0 2,-13 4,1 0,3 0,2 0,4-1,5 0,-21 3,3-1,2 0,2-1,2 0,1 0,2 0,1-1,0 1,1-1,-1 1,1 0,-1 1,-4 0,1 0,1 1,0-1,0 1,1-1,0 1,0 0,1-1,1 1,-1 0,2 0,-1-1,2 1,-1 0,-4 0,1 1,1-1,1 0,0 1,1-1,0 0,1 0,-1 1,1-1,-1 0,0 1,0 0,-1-1,0 1,-1 0,-2 1,0-1,4 0,-1 0,0 0,-1 1,0-1,-1 1,0 0,0-1,-1 1,-1 1,1-1,-2 0,1 1,-1 0,0-1,8 1,0-1,1 0,0 0,-1 1,0 0,-2 0,-2 0,-2 1,-2 0,-3 0,-3 1,15-2,-4 2,-4 0,-3 0,-3 1,-2 0,8-1,-3 1,-5 0,-7 0,10-1,-18 0,-29 1,-39-5,14-1,-23-3,37 5,-2 3,3 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22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1266 10603,'59'0,"0"0,-1 0,1 0,-1 0,3 0,1 0,1 0,1 0,-4 0,1 0,1 0,0 0,2 0,1 0,-3 0,1 0,0 0,2 0,0 0,-1 0,0 0,0 0,0 0,1 0,-1 0,-1 0,-1 0,-1 0,1 0,-1 0,-2 0,0 0,-1 0,0 0,10 0,-1 0,0 0,-3 0,-2 0,-1 0,-3 0,-1 0,0 0,4 0,0 0,0 0,0 0,1 0,1 0,-2 0,-3 0,3 0,-3 0,3 0,-4 0,4 0,-1 0,-6 0,12 0,-2 0,-12 0,3 0,-7 0,-5 0,-5 0,15-4,-32 3,-9-3,7 0,20-9,15 0,-18-1,0 1,26-3,-17-2,-13 8,-14 5,3 1,10-3,7 5,5-9,8-2,-8 7,4 3,1-2,8-5,3-1,3 2,-8 4,3 2,-1 1,-2-1,2 0,-2-1,0 1,2 3,1 0,-1 0,-6 0,0 0,2 0,-3 0,1 0,2 0,-1 0,-1 0,1 0,0 0,2 0,-1 0,2 0,2 0,-2 0,-3 0,2 0,-2 0,-1 0,0 0,4 0,1 0,-2 0,-3 0,-3 2,-2 1,-4-1,10 1,-8 2,1 3,-23-3,-8-5,3 0,32 0,-11 0,3 0,7 0,3 0,6 0,-2 0,-10 0,-3 0,20 0,-19 0,-24 0,7 0,18 0,2 0,8 0,-20 0,-8 0,-12 0,-2 0,-50-12,31 9,-35-10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26.0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6951 3823,'62'0,"1"0,-1 0,-11 0,3 0,1 0,4 0,4 0,-7 0,4 0,2 0,3 0,1 0,2 0,0 0,0 0,-7 0,1 0,1 0,0 0,2 0,0 0,0 0,1 0,0 0,0 0,-1 0,0 0,2 0,-1 0,1 0,1 0,-1 0,0 0,0 0,0 0,0 0,-2 0,2 0,-1 0,1 0,-1 0,0 0,0 0,-1 0,-2 0,0 0,-2 0,2 0,-2 0,-1 0,-1 0,0 0,-1 0,0 0,0 0,0 0,6 0,0 0,1 0,-1 0,-1 0,-1 0,-2 0,-3 0,12 0,-3 0,-3 0,0 0,1 0,-8 0,1 0,-1 0,0 0,0 0,0 0,8-1,0 1,0 0,-1 0,1 1,1 0,1 1,-1 0,0 0,-3 1,6 0,-4 0,0 1,2 0,-9-2,0 1,1 0,0-1,-1 1,-1-1,0 1,0-1,0 0,1 0,4-1,1-1,0 0,0-1,1 1,2 0,0 0,1 0,0 0,2 0,-6 0,2 0,0 0,1 0,-1 0,-2 0,6 0,-3 0,0 0,1 0,2 0,-13 0,2 0,1 0,1 0,-1 0,-1 0,-1 0,3 0,-2 0,0 0,-1 0,-1 0,0 0,5 0,-1 1,0-1,-2 0,-2-1,5-1,-2 0,-2-1,-1 2,10 0,-3 1,0-2,-5-3,-1-2,0 2,0 4,0 1,1-1,5-1,1-2,1 2,-12 1,1 1,0 0,-2 1,8-1,-2 0,2 0,-6 0,1 0,0 0,-2 0,2 0,-2 0,1 0,9 0,2 0,-1 0,-6 0,0 0,-2 0,-4 0,-1 0,2 0,9 0,2 0,1 0,-13 0,1 0,2 0,2 0,3 0,3 0,2 0,1 0,1 0,-6 0,1 0,1 0,0 0,2 0,0 0,-2 0,1 0,0 0,2 0,-1 0,0 0,-2 0,-3 0,-1 0,0 0,-1 0,0 0,0 0,-1 0,7 0,0 0,-1 0,-1 1,-2-2,-4 1,4-2,-4-1,-3 1,-2 0,6 2,-2 0,-9-2,14-11,-24 12,-11-3,29 4,13 0,-29 0,0 0,19 0,-25 0,-17 0,-5-6,-5-18,-4 1,0-2,0 14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36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1359 2195,'57'-2,"0"1,0-1,5 1,1-1,2 1,-10 1,0 0,3 0,2 0,0 0,4 0,1 0,0 0,-3 0,-8 0,-1 0,-1 0,1 0,4 0,5 0,5 0,2 0,-1 0,-2 0,-7 0,-1 0,-6 0,-1 0,5 0,-4 0,3 0,3 0,0 0,-1 0,-2 0,3 1,-2 0,-1-1,1 0,2-2,-2-1,1-2,2-1,0 0,0 1,1 1,4 2,1 1,1 1,-1-1,0 0,-2-1,5-3,-2-1,0-1,-2 1,0 1,-6 2,0 0,-1 1,-2 1,-3 0,17 0,-5 0,-1 0,-6-2,-2 0,-2-1,11-1,-1 2,-10 1,2 2,3-1,-6 0,3-2,0 1,0 0,0 1,-2 1,3 1,3-1,-5 0,3 0,2 0,1 0,0 0,-4 0,3 0,-2 0,-1 0,1 0,1 0,4 0,2 0,0 0,-1 0,-2 0,4 0,-1 0,-3 0,-4 0,-2 0,-5 0,0 0,0 0,0 0,-2 0,10 0,-1 0,-11 0,1 0,0 0,3 0,1 0,1 0,4 0,1 0,-1 0,-3 0,-1 0,0 0,-3 0,-1 0,-2 0,11 0,-4 0,-11 0,-2 0,1 0,0 0,1 0,0 0,0 0,0 0,0 0,-2 0,15 0,-11 0,-3 0,7 0,0 0,7 0,-10 0,2 0,4 0,1 0,4 0,3 0,4 0,-3 0,5 0,2 0,2 0,-1 0,-2 0,-8 0,-1 0,-1 0,1 0,1 0,2 0,4 0,3 0,1 0,1 0,-1 0,-2 0,-3 0,5 0,-4 0,-1 0,-1 0,1 0,0 0,1 0,-1 0,0 0,-2 0,-6 0,-1 0,0 0,-2 0,2 0,12 0,1 0,-1 0,-2 0,-6 0,-1 0,0 0,1 0,8 0,1 0,0 0,-3 0,4 0,-2 0,-2 0,-6 0,0 0,-6 0,1 0,-8 0,0 0,-17 0,-16 0,34-5,12 0,-11 4,2-1,10-5,8-4,-5 2,4 4,-4-1,-8-4,-5 1,6 2,-31 3,23 4,12-1,-7-4,3-1,4 0,-3 2,2 1,2 0,0 0,3-1,2 0,-1 1,-6-2,-3-1,-4 0,-4 1,9 4,-9 0,-9-6,-22 7,-7 0,6 0,33 0,4 0,13-4,-22 3,-18-3,-15 4,-2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38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2044 4504,'51'0,"0"0,-1 0,9 0,1 0,6 0,-6 0,5 0,4 0,0 0,-1 0,-4 0,1 0,-1 0,1 0,1 0,-4 0,1 0,1 0,0 0,-2 0,-2 0,-1 0,-2 0,-2 0,0 0,-1 0,11 0,-2 0,-1 0,-1 0,-6-1,-2 0,0 1,0 2,1 1,1 2,-1 1,-1 0,13 0,-1 1,-3 2,-6 0,-2 2,-5 0,4 2,-5-2,-12-6,-3-2,16 3,1-6,-1 0,1 0,-1 0,-7 0,-8 0,-2 0,2 5,-3-3,-2 3,-6-5,5 0,4 6,1-5,-8 4,-11-5,-2 0,-4 4,3-3,2 2,5 1,-5-3,-1 3,-8 0,6 0,-2 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41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2044 5700,'60'0,"1"0,-1 0,4 0,1 0,-9 0,-14 0,-3 0,4 0,1 0,-3 0,-3 0,14 0,-11 0,1 0,-5 0,1 0,11 0,-1 0,-13 0,-3 0,29 0,-34 0,-7 0,-9 0,-3 0,7 0,0 0,2 0,-5 0,1 0,0 0,5 0,6 0,-4 0,5 0,-9 0,2 4,5 2,21 0,-10-1,-1-1,0-1,1 3,10 2,-12-4,-6 0,15-3,21 3,-25-4,0 0,5 0,1 0,-1 0,-2 0,14 0,-3 0,-28 0,-5 0,-16 0,-2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50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2537 13567,'64'0,"-1"0,1 0,-9 0,2 0,2 0,5 0,-10 0,4 0,3 0,1 0,0 0,-1 0,-4 0,7 0,-4 0,-1 0,3 0,4 0,-10 0,4 0,2 0,2 0,0 0,0 0,-3 0,-3 0,5 0,-4 0,-2 0,0 0,3 0,3 0,-3 0,2 0,3 0,1 0,0 0,1 0,0 0,-1 0,-1 0,1 0,0 0,0 0,0 0,0 0,0 0,1 0,-5 0,-1 0,1 0,-1 0,1 0,1 0,0 0,0 0,1 0,0 0,0 0,2 0,1 0,-1 0,0 0,0 0,-1 0,-1 0,-2 0,4 0,-1 0,-1 0,-2 0,1 0,-1 0,1 0,1 0,-3 0,1 0,2 0,-1 0,0 0,-1 0,-2 0,-2 0,-4 0,15 0,-5 0,-3 0,-1 0,-1 0,7 0,-1 0,-3 0,-6 0,17 0,-13 0,-5 0,1 0,-9 0,6 0,-5 1,4-1,4-1,-3 0,3-2,3 0,2-1,0-2,5 0,0-2,0 0,-4 0,3-1,-3-1,0 1,0-2,-9 2,3 0,-2-1,-1 1,-5 0,7-1,-5 1,-2 0,14 0,-1 1,0 0,2 0,-13 2,2 1,-1-1,-4 0,0 0,3 0,10-1,3 0,-1 0,-9 1,0-1,-3 1,-3 0,-3 0,-2 0,7 1,-7 0,9 0,-16 1,4 1,21-3,8 0,-10 0,3-1,0 0,-3 3,0 0,2 0,-8-1,3 0,-1-1,-3 2,4-1,-4 1,2 0,10 0,1 0,-1 0,-6 0,-1 1,-1 0,-4-1,0 1,0 1,10 1,1 1,0-1,2-1,0-1,1-1,-9 2,1-1,0 0,-1 1,-3 1,-1 1,0 0,0-1,0-1,0-1,-1 0,-1 1,10 1,-2 1,0 1,-1-1,0 0,-1 0,-4 0,0 0,0 0,3 0,2 0,0 0,1 0,0 0,-1 0,-5 0,0 0,-1 0,-1 0,-1 0,-2 0,9 0,1 0,-5 0,4 0,-1 0,-3 0,1 0,1 0,8 0,2 0,-1 0,-6 0,-1 0,0 0,0 0,0 0,1 0,0 0,0 0,2 0,3 0,2 0,-1 0,-4 0,0 0,-4 0,9 0,-5 0,-12 0,-6 0,-7 0,-3 0,8 0,5 0,7 0,5 0,1 0,-1 0,1 0,4 0,3 0,6 0,-16 0,6 0,3 0,3 0,1 0,1 0,-2 0,-1 0,-4 0,-5 0,8 0,-5 0,-3 0,0 0,2 0,3 0,1 0,6 0,2 0,1 0,-2 0,-3 0,-6 0,-8 0,11 0,-10 0,2 0,0 0,3 0,-1 0,-3 0,-3 0,-3 0,-3 0,9 0,-8 0,-5 0,4 0,4 0,-2 0,3 0,0-2,4-1,-2 1,12 1,-4 0,-10-5,-3-1,-10 4,-2 0,17-4,-11-4,-15 5,-5 0,-13 4,-7-24,-2 22,-2-22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51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20185 13002,'55'0,"0"0,0 0,-1 0,1 0,5 0,-7 0,5 0,1 0,0 0,-4 0,-1 0,-3 0,-1 0,0 0,16 0,-1 0,-8 0,-11 0,-8 0,3 0,-31 0,-2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8:56.2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3296 14211,'67'0,"-1"0,0 0,0 0,0 0,0 0,1 0,-1 0,0 0,0 0,-7 0,1 0,0 0,1 0,0 0,1 0,0 0,0 0,1 0,0 0,1 0,0 0,0 0,-4 1,1-1,0 0,0 1,0 0,1-1,0 1,1-1,0 0,0 1,1-2,0 1,0-1,1 0,1-1,-6 1,2-2,0 0,1 0,0-1,1 0,0 0,0 0,1 0,-1-1,1 1,-1 0,1 0,-1 0,0 0,-1 1,0 0,-1 0,5 1,-1 1,-1-1,1 1,-1 1,0-1,0 1,0 0,0-1,-1 1,1-1,-1 1,1-1,0-1,0 1,0-2,1 1,1-2,0 0,0 0,0 0,0-1,0 0,1 0,-2 0,1 1,-1-1,-1 1,0 0,-1 1,-1 0,-1 0,4 2,-1 0,-1 0,0 1,-1 0,0 0,-1 0,-1 1,0 0,-1-1,0 1,-1-1,0 0,10 0,-1 0,0 0,0 0,-2 0,0 0,-2 0,-2 0,-2 0,-1 0,3 0,-2 0,-2 0,-2 0,0 0,-2 0,1 0,4 0,0 0,0 0,-2 0,-2 0,-1 0,11 0,-2-1,-3 1,-1 1,-5 3,-2 1,-1 0,-2 0,6-2,-2 0,-1 3,-6 2,-2 3,-3-2,4 0,-5-2,20 4,-2 8,-7-10,-18 3,3 2,6-5,1-1,5 3,5 0,-5-4,4-1,0 1,1-1,0 0,1 1,4 3,-1 0,1 0,-1-2,0-1,-2 0,-4 3,0 0,0-2,4-3,1-3,2 2,-7 1,1 0,3 1,1-1,2-1,2 0,2-1,-1 1,0-1,-6 0,0 1,0-1,-1 1,2-1,3 0,3 1,-1-1,-2-1,-4 0,7-1,-4-1,-4-1,7 1,-5 0,-10 0,-2 0,-3 0,2 0,7 0,3 0,7 0,3 0,-18 0,0 0,2 0,4 1,1 0,1-3,3-3,2-2,1 1,3 2,2 0,-1-1,-4-5,-2-1,0 2,-8 5,-1 1,-2 0,7-2,-6 1,8 4,-23-4,2 3,20-1,6 0,-19 2,1 0,9-3,5-1,-4 1,-4 2,0 0,4-3,4 0,-1 2,-7 1,-1 1,1 1,5-1,1 0,-2 0,10 0,-4 0,-10 0,-1 0,0 0,0 0,-1 0,2 0,5 0,1 0,1-4,1-1,0 1,-2-1,-4-3,-2-1,-6 1,-3 0,9-5,-6 1,-24 3,-8 1,-2 0,-8-5,0 4,0-17,-15 3,-16-4,-13-1,4 9,-6 0,-6 2,-4-2,7 3,-4 0,-3-1,-3 1,-1-1,-2 1,0 0,4 2,-2 1,-1-1,-1 1,-2 0,1 1,0-1,0 1,1 1,2 0,1 0,0 0,-1 1,1 0,0 0,0 0,1 1,-1 0,-6 0,-1 0,-1 0,0 0,3 1,1 1,5 1,4 0,-10 1,7 1,2 1,1 0,-15-1,1 0,13 2,3 2,4 0,36 0,7 2,38 26,8 0,10 0,13-1,-18-12,4-2,4-2,6-1,-6-3,5-2,3-1,3 0,0-1,0 0,-2 1,-4 0,-2 0,0 0,0 0,3-1,2 0,4 0,-8-2,2 0,3 0,3-1,1 0,1 0,1 0,1 0,-1-1,-1 0,-1 0,-2 1,1-1,-2-1,0 1,-1 0,1-1,-1 0,0 0,1 0,0 0,2 1,0-1,-2 0,0 1,2 0,0 0,1 0,0-1,0 1,0 0,0-1,-1 0,-1 0,-1 0,-2-1,2 0,0-1,-1 0,-1 0,0 0,-1-1,-1 0,0 1,-1-1,0 1,-1 0,6 0,0 0,0 0,-2 1,0-1,-1 0,-3 0,-1 0,-2-1,5-1,-3 0,-2-1,-2 0,0 1,0 1,9 0,-1 2,-1 1,-2-1,-2 0,0-1,-1-1,-3 0,-4 2,0 2,-4 1,-2-1,8-2,-6-1,-1 0,-22 3,-9-3,-46 15,-5-3,-1 1,-9 2,3-4,-7 1,-2 0,0 0,0 1,1 0,-2 0,-5 0,5-1,-4-1,-3 0,-1 1,3-1,2 0,4 0,2 1,1 0,0-1,-1-1,-9-1,-2-3,0 1,2-1,6 2,-2 2,5 2,-1-2,-11-3,-2 0,6 0,4 3,5 0,1-2,4-1,-14-3,23 0,25 0,6 0,-38 0,7 7,-5 3,-12 3,-3 2,13-3,-2 0,2 3,-12 9,4 0,8-10,3 0,9 2,4 0,-4 1,12-5,9-1,7-8,41 11,6-8,0 0,10 1,4-1,-6-4,3-2,3-1,3 2,-2 0,3 0,3 1,2 0,1-1,0 0,-8 0,1-1,2 0,0 0,1 0,-1-1,-1 1,-1 0,4 0,-1 0,-1 0,0 0,-1 0,-1 0,0 0,4 0,1 0,-1 0,-2 0,-3 0,-5 0,20 0,-7 0,-7 0,-2 0,-6 0,-10 0,-6 0,-2 0,-15 0,-10 0,-2 0,1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21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22386 5324,'46'0,"0"0,-1 0,4 0,3 0,12-1,3 1,2 1,-12 3,2 1,-1 1,1-1,-1-1,0-1,-1 0,-2 1,10 3,-2 0,-2 1,-6-2,-3-1,-3-1,4-3,-3 0,-2 2,-2 1,17 4,-16-7,4 1,12 6,6 1,-12-5,3-2,2 2,1 2,0 2,5-1,-17-2,3-1,2 1,1 1,0-1,3 3,2 0,0 0,0 0,-1 0,-1-1,0-1,-1 1,1-1,2 1,-5-1,2 1,1 0,0 0,-2 0,-2-1,10 1,-3 0,0-1,2 0,-5-1,1 1,2-1,-1 0,-1 0,-6 0,0 0,-1 0,0 0,1-1,-1 1,0 1,0-1,0-1,-2 0,7 0,-2-1,0-1,-2 2,-2 1,-2 0,0 0,-1 0,15-1,-1-1,-3 1,-13 0,-2 0,-1 0,19 4,-2 1,-15-3,-1 0,4-1,1 1,8 4,0-1,-3-8,-1 0,-1 6,-1 1,-5-7,-2 0,-4 2,1 1,3 0,-1-1,-7-2,-1 0,4 2,-1 1,22-4,-2 0,-1 0,-24 0,2 0,15-4,6-1,-3-1,4-2,5-2,-3 2,6-2,2-1,0 0,-7 1,-7 0,-4 1,-1-1,5 0,3 0,5-1,1 0,-1 2,-4 0,-3 2,-4 2,-1 0,2-1,6-3,1-1,3 0,3 2,-7 2,5 1,2 1,0 0,-1-1,-4 0,-1-2,-3 0,0-1,-1 1,2 1,4 2,3 2,-1 0,-2 0,-3-1,-3-2,-2 0,-2 0,-2 1,7 3,-2 1,-4-2,7-3,-7 0,3 5,-33 0,-9 0,-5 0,-11-16,-5-3,-21-34,8 9,1 7,14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00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2789 14937,'54'0,"-1"0,1 0,-1 0,1 0,7 0,-2 0,1 0,1 0,4 0,2 0,0 0,0 0,-12 0,-1 0,1 0,2 0,2 0,2 0,2 0,1 0,2 0,2 0,0 0,-12 0,2 0,1 0,0 0,1 0,0 0,1 0,0 0,-3 0,2 0,-1 0,1 0,1 0,-1 0,0 0,-1 0,0 0,4 0,-1 0,1 0,-2 0,1 0,-1 0,0 0,0 0,7 0,0 0,1 0,-2 0,-1 0,-1 0,-3 0,7 0,-1 0,-3 0,-2 0,-2 0,4 0,-2 0,-2 0,-5 0,1 0,-4 0,-8 0,-7 0,-7 0,0 0,-17 0,5 0,21 0,1 0,3 0,6 0,8 0,3 0,-14 0,1 0,0 0,1 0,0 0,-4 0,9 0,-7 0,8 0,-23 0,-7 0,41 0,-12-5,5 0,-8 4,3 1,1-2,3-3,1-2,-3 0,13 3,-5-1,-15 0,-7 0,1-2,-15 7,38 0,-22 0,8 0,8 0,8 1,2-2,-12-1,1-1,2 0,1-1,-7 2,1-1,1 1,-1-1,0-1,8-1,0-1,-1-1,-3 2,-6 1,-1 0,-2 1,0 0,10 0,0 0,1 1,-10-1,1 1,1 0,2 0,5 1,2 1,1 0,1-1,-6 0,0-1,2 1,0-1,1 0,-8 0,2-1,0 1,0-1,0 1,0 1,1 0,1 0,0 1,0 0,-2-1,-1 0,5-1,-2-1,-1 0,-1 0,-2 1,6 1,0 2,-4-1,-5 0,12 0,-9 0,8 0,-29 0,23 0,-20 0,2 0,5 0,1 0,0 0,-3 0,4 0,-13 0,-19 0,-1 0,33 0,1 0,6 0,6 0,2 0,5 0,1 0,1 0,-3 0,-10 0,-2 0,11 0,-2 0,-17 0,-1 0,14 0,2 0,-7 0,6 0,-7 0,6-1,3 1,-1 1,-2 2,-1 0,2 1,2-1,0 0,2 0,2 0,0 0,-2 0,-5 0,-1 0,0 0,-1 0,0 1,9 1,0 1,-2 0,0-2,-4-2,-1-2,-1-1,-2 3,6 4,-3 1,-1-2,12-3,-4-1,-10 3,-7 0,-1-4,-15 0,-14 0,-8 0,36 0,18 0,-16 0,1 0,4 0,3 0,3 0,1 0,-1 0,-4 0,-2 1,1-1,1-1,5-1,2-1,-1 0,-4-1,-3 1,-4-1,2 0,9-2,2 0,-6-1,-10-1,-4 0,-2 1,2 1,4 0,4 1,3-2,-5 0,1-1,3-1,3 1,3 0,4 1,2 1,4-1,3-1,-16 2,3-1,3 0,1 0,2 0,-1 0,-1 0,-1 0,-3 0,5-1,-3 0,-1 0,-1 1,0-1,2 1,2 0,2 0,3 0,1 1,1 0,0 0,-4 0,-3 0,-6-1,12-2,-7 0,-3 0,0 1,-1 1,-1 2,-1 0,-6-1,12-3,-4 0,8 3,-4 1,-23-2,-4 1,11 5,-13-5,-18 6,2-4,-2-1,10-4,-4 4,1 1,-13 1,-4-1,-12 29,1 1,-12 24,2-10,-5-6,6-11,2 1,5-11,0 1,1-2,0-4,-5 0,-47 12,23-9,-2 1,-12 4,1 0,5-4,5 0,-6 6,18-12,15 1,8-3,39 1,-17-6,30 0,-29-3,-1 4,0 0,-4 0,2 0,-2 0,0 0,-1-4,0 3,-3-3,8 4,-4-4,1 3,2-6,-6 6,1-6,-3 2,-4-2,2-7,-5-17,2-6,-3 7,0 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06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2784 15634,'59'0,"-1"0,1 0,0 0,0 0,-1 0,-2 0,0 0,1 0,1 0,2 0,1 0,1 0,2 0,-5 0,2 0,1 0,1 0,1 0,1 0,1 0,1 0,-1 0,1 0,-1 0,-6 0,1 0,0 0,0 0,1 0,-1 0,1 0,1 0,0 0,0 0,0 0,1 0,0 0,0 0,2 0,0 0,0 0,2 0,-1 0,1 0,-1 0,0 0,-1 0,0 0,-1 0,-2 0,-1 0,6 0,-2 0,-1 0,0 0,-2 0,0 0,0 0,0 0,0 0,0 0,1 0,2 0,1 0,0 0,1 0,0 0,-1 0,0 0,-2 0,-1 0,-2 0,-2 0,5 0,-4 0,-1 0,-1 0,-2 0,1 0,-1 0,1 0,7 0,1 0,-2 0,1 0,-1 0,1 0,-1 0,-2 0,1 0,0 0,0 0,-2 0,0 0,-2 0,2 0,-1 0,-1 0,-1 0,-1 0,-1 0,7-1,-1 1,-1-1,-2 2,-2 0,0 2,-2 1,-3 0,-2 0,4 0,-4-1,-1 3,13 6,-1 2,-11-7,1 0,1-1,0 2,1-1,2-1,-5-2,1-1,2 0,-2 0,14 0,0 1,-2-1,-2 0,-1 0,-5-1,2-1,-5 0,-7 4,-7-1,-13-4,26 7,1-6,11 0,-12 0,7 1,3 0,2 0,-6-2,2 0,2 0,2 0,3 0,-6 0,4 0,2 0,1 0,0 0,-3 0,-2 0,-3 0,-2 0,-1 0,-1 0,-1 0,2 0,11 0,1 0,0 0,-4 0,-7 0,2 0,-6 0,-7 0,-3 0,-4 0,-6 0,3 0,10 0,7 0,5 0,-8 0,3 0,3 0,1 0,2 0,0 0,1 0,2 0,1 0,1 0,-2 0,2 0,-1 0,1 0,0 0,0 0,0 0,1 0,3 0,-1 0,-1 0,-3 0,-5 0,3-2,-4 1,-3-1,0 0,16 0,-1 0,-13-2,-3-8,-28 5,39 3,-16 4,8 0,3 0,-10 0,2 0,1 0,5 0,4 0,5 0,2 0,1 0,-2 0,-2 0,0 0,-1 0,0 0,-1 0,-5 0,1 0,-2 0,-1 0,-2 0,4 0,-2 0,-4 0,-4 0,11 0,-11 0,-5 0,-22 0,33 0,-8 0,7 0,12 0,3 0,-20 0,1 0,-3 0,8 0,-5 0,7 0,-25 0,-19 0,26 0,-2 0,7 0,14 0,4 0,-2 0,-1 0,-10 0,-5 0,0 0,-22 0,2-5,11 0,7 0,6-3,4 0,-5 4,2 1,-2-1,8-6,-4 1,-4 4,0 0,11-10,0-1,-4 6,2 1,-4-1,2 0,-4 1,-2 1,-4 1,-6 2,-5 0,-4 0,-26 5,-24-12,-6 5,-14-12,8 14,-7-6,5 4,-1-3,-6-2,3 0,-2-1,-5-2,-7-1,-5-2,-4-1,-2 0,10 3,-2 0,-2 0,-1-1,1 1,0-1,3 1,-1-1,1 1,0 0,0-1,-1 1,-3 0,-2-1,0 0,1 1,2 0,4 3,-7-2,2 3,4 0,3 1,-2-1,3 0,5 3,2 2,7 3,-3 3,8-3,-1 4,-4 0,1-4,-1 1,-4 2,0 0,-23-6,18 7,26 0,-26 0,-12 0,-14 0,26 0,-5 0,-4 0,-3 0,-1 0,6 0,-4-1,-1 1,-2-1,-1 1,0 1,1 0,-4 1,0 2,-2-1,1 2,0-1,2 0,1 0,-1-1,1 0,2-1,0 1,3 0,3 1,-10 2,2 2,5-1,7 1,-3 2,9-2,-19-2,28 2,5-4,-7 3,-5 2,6-3,-3 0,-5 2,-5 2,4-2,-1 1,3-2,4-1,4-2,3 2,-21 3,-13 2,22-6,-5-1,-2 0,-1 2,-1 2,-1 1,-2 1,-2 1,0-2,3-1,-2-1,0 0,-1 0,2 0,2 0,-13 3,2 0,3-1,2 1,-5 1,3 0,7-2,4-3,11-1,10 1,36 2,11 5,43 12,-25-11,6 0,15 0,10 0,6-2,-20-4,4-2,3-1,1 1,-1-1,-1 0,7 1,-2 0,1-1,1 0,4-1,-12-1,3 0,2-1,1 0,1 0,-2-1,-2 0,-3 0,13 0,-4-1,-1 0,-2-1,2 1,2 0,2 0,-1 0,-3 0,-3 0,-2 0,-2 0,-4 0,-4 0,19 0,-13 0,-11 0,-24 0,25 0,-1 0,9 0,0 1,6-1,6-1,-10-2,4-3,3 0,1 0,-2 1,-5 1,0 1,0 1,1-1,3-2,0-1,3-1,1-1,0 0,0 1,-3 2,3 0,-1 3,-2-1,0 2,0-2,-2 1,-1-1,-1 0,1 1,0-1,1 1,2 0,-1-1,-2 2,-3-1,12 1,-4 1,-1-1,0-3,0 0,-7 2,-3 1,-8 2,10-1,-37-3,-68-12,-6-13,3 12,-3-1,19 1,3 1,-1 1,3 1,-16-8,9 8,-9 2,-8 4,-9 4,-8 0,22 0,-3 0,-4-1,-2 2,-3 0,-2 3,-1 2,13 1,-2 1,-1 3,-2 0,-1 1,0 1,-2 1,-1-1,-1 1,0-1,-1 0,8-2,-2-1,-1 1,0-1,-2 1,0 0,-1 0,0-1,0 2,-1-1,1 1,-1 0,1 1,1 1,-1 0,1 1,-1 0,0 2,-1 0,1 0,0 1,-1 0,1 1,0-1,1 0,-1 1,2-1,-1-1,2 0,0 0,-3 0,0-1,1 1,1-1,-1 1,2-1,-1 0,1-1,1 1,0-1,1 1,0-1,1 0,-9 2,0 0,1-1,0 1,1-1,1 0,2 0,2-1,1 0,4-1,-11 2,4 0,3-1,2-1,0-1,0 0,-7 0,1-2,1 0,2-1,4 0,-14 2,4-1,3-1,10-3,1-2,2 0,-14-2,2 0,4 0,3 0,15 0,2 0,-23 0,23 0,-25 0,26 0,-3 0,-19 0,-4 0,-1 0,-1 0,-1 0,3 0,13 0,5 0,-17 0,20 0,6-4,-5 0,-10-1,-4-1,4 0,-4-1,2-1,3 0,0-2,3 2,-17-2,6 0,21 1,7 1,2 3,18 5,0-4,-21 3,-15-11,-16-8,-4-2,15 7,-2-1,-4 0,-1-1,-1-1,-2 0,-3-1,-1 0,-1-1,1 0,0 0,1 0,0-2,0 1,1-1,2 1,2 2,0 0,2 1,2 0,2 2,4 0,-10-4,4 1,7 2,0-1,9 4,11 3,15 6,-47-23,19 17,-5-1,-4-6,-5-2,1 1,-9 2,1 1,14 2,-1-3,6 4,-19-5,9-1,32 12,15 0,2 4,50-1,3 2,15 1,-14 1,8-1,6 2,5-1,4 0,2 0,-19 0,3 0,3 1,1-1,2 0,1 0,2 0,1 0,1 0,0 0,1-1,-13 0,0 0,1 0,0 0,1-1,1 1,0-1,1 0,1 1,0-1,2 0,0 0,1 0,0 0,2 0,1 0,-12 1,1-1,1 1,1-1,1 1,1-1,1 0,0 1,0-1,2 0,-1 0,1 1,0-1,0 0,0 1,0-1,0 0,0 0,0 1,-1-1,0 0,-1 1,-1-1,0 0,5 1,0-1,0 0,-1 1,1-1,-1 1,0-1,0 0,0 1,0-1,-1 1,1-1,-1 0,0 1,0-1,0 1,0-1,-1 0,0 1,1-1,-1 1,0-1,1 0,-1 0,1 0,1 0,-1 0,0 0,0 0,-1 0,0 0,0 1,-1-1,0 0,-1 0,-1 1,0-1,-2 1,-1 0,0 0,-2 0,12 0,-1 1,-1-1,0 1,-2 0,0 0,-2 1,-2-1,0 0,-3 0,-1 1,-2-1,-1 0,15 0,-3 0,-2 0,-3 0,-3 0,-4 0,-3 0,19 0,-7 0,-3 0,-6 0,-1 0,-9 0,13 0,-54 0,-33 0,-37-1,-5 2,12 1,-2 2,-6 0,-7 1,24-3,-4 0,-3 0,-2 0,-3 0,-2 0,0 1,-1-1,0 1,0-1,5 1,-1 0,-1 0,0 0,-1 1,-1-1,0 1,0-1,0 1,0-1,1 1,0 0,1-1,1 1,0 0,0-1,0 1,1 0,-1 0,-1 0,0 0,-1-1,0 1,-2 0,5-1,-1 0,-1 0,-1 1,-2-1,1 0,-1 0,0 0,0 0,2 0,0 0,1 0,2 0,2-1,2 1,-9 0,4 0,2-1,2 1,1-1,-1 0,1 1,-2-1,-2 1,-3 0,3-1,-2 1,-1 1,-3-1,0 0,-1 1,0-1,1 0,0 1,2-2,1 1,2-1,3 0,-7 0,3-2,2 1,1-1,1 0,1 0,0 0,-1 1,-1 0,0 0,-1 2,0-1,0 1,1-1,0 1,1-1,2 0,2-1,-13 0,3-1,1 0,2 0,2-1,1 1,0 0,2 1,1-1,2 0,0-1,-7 0,0-2,3 1,2 0,-4-1,3 1,6-1,1-2,8 0,3-4,24 6,18-1,18 1,-2 3,10 0,-4 0,-6 0,20 0,20 0,-12 0,7 0,-3 0,4 0,1 0,2 0,2 0,-1 0,-2 0,-1 0,2 0,3 0,0 0,-3 0,7 0,-4 0,6 0,-4 0,-21-3,-6 0,7 2,-22-5,-9 6,-7 0,-2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43.0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3016 13907,'61'0,"0"0,0 0,0 0,1 0,-1 0,0 0,1 0,1 0,1 0,0 0,0 0,-1 0,1 0,-1 0,1 0,0 0,-1 0,-1 0,-1 0,4 0,-1 0,0 0,-2 0,-2 0,-2 0,11 0,-3 0,-4 0,-7 0,4 0,-7 0,-8 0,-6 0,-7 0,-36 0,-27 0,-31 0,9 1,-3-2,2-5,-4-2,5 6,-3 2,-4-1,5-2,-3-1,-2 0,-1 1,6 2,0 1,-2 0,-1 1,-3-1,7 0,-2 0,-2 0,-1 0,0 0,0 0,2 0,-8 0,1-1,1 1,-1-1,2 2,0 0,5 1,1 1,-1 0,2 1,2-1,2 0,-13 0,3 0,3 0,6 2,-11 5,11 0,-6-1,42-9,55 0,29 0,-20 0,3 0,7 0,-6 0,5-1,5 1,1 0,0 0,-4 1,6 0,-2 2,0 0,0 0,1 0,-7-1,1 0,1 1,-1-1,-2 1,-3 1,11 2,-3 1,-3 0,-3 1,2 0,-4 1,-1 0,-4 0,-1 1,-3 0,3 1,-3-1,-3 1,-4-1,-3-2,-64-5,-21-2,4-1,-8 0,-2 0,-9 0,-3 0,4 0,10 1,1 1,1 1,-4 0,-1 0,-2 2,-2 0,0 1,3 0,-6 2,1 0,2 2,0 0,2 0,0 2,2 0,3-1,0 0,3 0,5 0,-1 3,10 0,10-1,13 1,18-9,41-2,-5-3,9 0,4 0,6 0,6 0,4 0,4 0,-16 0,3 0,2 0,3 0,0 0,1 0,0 0,-1 0,0 0,2 0,0 0,1 0,-1 0,-1 0,-1 0,2 0,0 0,0 0,-2 0,0 0,0 0,0 0,-2 0,1 0,0 0,-1 0,-2 0,-4 0,-4 0,20 0,-8 0,-3 0,-8-1,-1-1,-9-1,15-2,-40-4,-9 1,-62-3,8 0,-3 6,-6 2,7 0,-1 0,-13-2,-3 0,14 4,-1 1,-2-1,-9-5,-2-2,1 2,-1 4,0 3,1-3,3-3,2-2,3 2,-4 4,7 0,16-2,7-1,13 0,9 0,44-4,5-3,13 9,7-1,-10-5,3 1,-1 5,6 3,-3-2,-7-4,-2-2,1 2,4 1,1 1,-2 0,14-1,-3-2,-11-1,-4 0,-8 3,-3 1,16-6,-18 4,-9 5,-11 0,-3 0,-6-6,-28-14,2 9,-24-13,11 18,7-4,7 5,11-2,6 3,25-3,-2 4,21 0,-7 3,-1 9,-4 8,3 6,-10 9,4-11,-7 0,-5-8,-2-8,-5-1,-40-8,18 3,-33-7,34 3,-3 0,7-3,1 4,2-4,6-3,-2 3,3-2,11 2,6 4,13 0,3 4,8 0,2 0,6 6,0 1,1 5,-19-5,7 4,-22-2,9 2,-8 2,-3-5,-2-3,-4 2,0-3,0 3,-4 1,0 1,-12-34,2 16,-11-31,7 26,-3-3,0 7,3-3,-2 5,4 3,-1-2,2 6,-1-7,-4 3,-9-4,-13-8,-11-2,-5 0,-3-5,3 10,15-2,7 9,16 3,74 4,-6 0,-3 3,4 1,-15 2,-3 3,23 12,-2 5,-11 4,-14-7,-3 3,-14-16,-8 2,-41-11,-1 3,-34-4,38 0,6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46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5591 15110,'54'0,"1"0,-1 0,3 0,5 0,4 0,4 0,2 0,-18 0,1 0,2 1,1 0,3-1,0 0,2 0,1-1,2 0,-9-1,2 0,2-1,1 0,1 0,1-1,1 0,0 0,-1 1,0-1,0 0,-2 1,0 0,4 0,0 1,-1-1,0 1,-1 0,1-1,-1 1,0 0,1-1,0 0,1 0,-3 0,2-1,0 0,1 0,1 0,-1 0,-1-1,-1 1,-1 0,-2 0,-2 1,-4 0,13 0,-4-1,-2 1,-3 1,-1 0,-1 0,0 0,12 1,-1 1,-1 1,-6-1,-5 0,0 0,-7 0,-6 0,24 0,-46 0,-33 0,-44 0,14 0,-5 0,5 0,-3 0,-4 0,0 0,-2 0,-3 0,-3 0,6 2,-2-1,-3 2,-1-1,-2 1,-1 1,-2 0,-1 0,-3 1,0 0,-1 0,-1 1,1-1,4 1,0-1,-1 1,0 0,-1 1,0-1,0 1,0 0,5 0,-2 0,0 1,0 0,0-1,0 1,1 0,1-1,2 0,-7 0,1 0,1 0,1-1,1 0,1 1,1-1,-1 1,0 1,2-1,1 0,2 0,3-2,-6-1,3 0,4-1,6-1,-6 3,11-1,1-4,71 0,22 0,-18 3,5 1,3 0,8 1,2 0,-4 1,0 3,-3 0,3 2,10 2,2 1,1 0,-10-3,1 0,-1 0,-1-1,3 2,-2 0,2-2,-5-3,3-1,-2-1,-4 1,12 5,0-2,0-7,6-2,-4 0,5 5,-2 0,-16-2,0-1,-5-1,-2-1,-6 1,-2 5,-8-6,0 0,18 0,22 0,-18 0,4 0,3 0,2 0,0 0,-1 0,-1 0,-1 0,-5-3,-2-1,2-3,-2-2,-2 0,-1-1,3-1,0-1,4-1,-1 0,-4 1,-2 0,2-2,-2-1,10-5,-17 8,-15 4,-17 7,-7-3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52.0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1170 2833,'59'0,"0"0,0 0,0 0,0 0,0 0,-4 0,-1 0,1 0,1 0,2 0,3 0,4 0,-8 0,3 0,3 0,2 0,2 0,2 0,0 0,1 0,0 0,0 0,-1 0,-2 0,-5 0,0 0,0 0,0 0,0 0,0 0,0 0,0 0,0 0,0 0,0 0,1 0,-1 0,2 0,0 0,1 0,0 0,0 0,0 0,0 0,0 0,-1 0,-1 0,-1 0,0 0,-2 0,7 0,-1 0,0 0,-1 0,-2 0,0 0,-1 0,0 0,-2 0,0 0,4 0,0 0,-2 0,0 0,-1 0,-3 0,-1 0,-2 0,12 0,-3 0,-3 0,-1 0,-1 0,8 0,-1 0,-2 0,-3 0,4-2,-3 1,-4 4,5 9,0 3,-7-7,2 0,4 2,-4 3,3 2,2 0,3-3,-5-3,3-2,1-1,1 0,-2 1,-4 0,0 0,-1 0,1 0,-1-2,3 0,1-1,-1 0,-1 0,-3 0,-2 1,-2 1,-2-1,-2 0,7-1,-3 0,-2 1,14 3,-6-1,-19-6,0-1,18 3,6 0,-5-3,5 0,1 0,-15 0,-1 0,2 0,5 0,-1 0,5 0,3 0,1 0,-1 0,-4 0,-3 0,-2 0,-1 0,2 0,6 0,-9 0,4 0,3 0,2 1,1-1,0 0,-1 0,-1 0,-4-1,12-1,-3 0,-2 0,0 0,2-1,2 1,-5 0,2 0,3 0,0 0,-1 0,0 0,-3 0,-3-1,0 1,-3-1,-2 1,0-1,1 0,2 0,3 0,2-1,2 0,1 0,-2 0,-1 0,-2 1,-4 0,-2 0,-2 0,1 1,1-1,4 1,-3-1,2 1,2 0,1 0,1 0,-1 0,-1 0,-1 0,1 0,-1 0,0 0,-1 0,0 0,1 0,2 1,-2 1,1-1,2 1,0 0,0 1,-1-1,-1 0,-1 0,2 0,-3 0,0 0,0 0,-1 0,2 0,1 0,-2 0,1 0,1 0,1 0,0 0,-2 0,0 0,-2 0,9 0,-2 0,-2 0,1 0,-1 0,1 0,2 0,0 0,0 0,0 0,0 0,-1 0,-5 0,-1 0,0 0,0 0,0 0,0 0,1 0,0 0,0 0,1 0,-1 0,0 0,2 0,-1 1,1-1,0 0,0 0,1-1,3 0,0-1,1-1,0 0,-1 1,-2 0,3 1,0 1,-2 0,0 0,0-2,1-2,2-1,-2-1,-1 1,-5 0,-5 2,-4 1,-1-1,-1 0,17-3,-1-1,-8 1,-8 1,-7 0,1-5,8 6,9 0,-14-1,3-1,6 0,-4 0,5 0,3-1,3 0,0-2,0 0,2-1,2 0,1-1,1 0,0 1,-4 0,1 1,2 0,0 0,-1 0,0-1,-3 1,3-2,-2 1,-1-1,0 0,0 0,2 1,-6 1,2 0,1 1,-1 0,0 0,-3 0,-3 1,3-2,-3 1,-2-1,0 1,1-1,3 0,1-2,-1 1,-1 0,-4 1,14-1,-3 2,-8-1,0-4,-12 3,-15 9,-22-3,-40 7,14 2,-35-1,28 0,-2-4,-4 0,-4 0,-9 0,-9 0,10 3,-2 1,-3-1,-10-2,-3-1,-4 2,5 2,-3 3,-2 0,2-1,4-1,0-1,0 0,0 0,-1 0,-1 0,0 1,-2 0,7 0,-2 1,0 0,0-1,1 0,2-1,1 0,0-1,0 0,-2 0,-6 1,-2-1,-1 0,-1 1,1 0,8 0,-1 0,1 1,-1 0,0-1,1-2,1 0,1-1,1-1,-1 0,0 0,-1 0,-2 2,0 0,-1 0,0 0,1 0,1 0,-7 0,0 0,1 0,2 0,2 0,-1-2,1 0,3 0,-1 2,0 3,1 2,1 0,7-3,-2-2,-2 0,5 1,-7 2,-4 2,-2-1,2 0,4 0,1 0,0 0,-4 1,-4-1,11 0,-3-1,-2 1,-2 0,-2 0,0 0,-2 0,1 1,0-1,1 1,-1 0,0 0,0 0,-2 0,1 0,-2 1,0-1,0 0,-2 0,5 0,-1-1,-1 1,0 0,-2-1,1 1,-1 0,1-1,0 1,0-1,2 0,0 0,1 0,0 0,1-1,0 1,0-1,1 0,0 1,0-1,1 0,0 1,0 0,-3 0,-1 1,-1 0,1 0,0 0,2 0,1 0,2-1,2 0,3-1,-19 2,4-1,4-1,2 1,4-1,0 2,2 1,5-2,5 0,-2-2,2-1,4-3,-2 0,-6 0,2-1,-5 1,-3 0,-3 0,-2 1,3 0,-2 1,-3 0,-2 1,-2 0,-1-1,-1 1,10-1,-2 0,-1-1,-2 1,-1 0,0 0,0 0,0 0,2 0,1 1,-3 0,1 0,0 1,0-1,1 1,1-1,0 1,0-1,1 0,-2 0,-2 0,1-1,1 0,1 1,3-1,1 0,4 0,-7 0,4 1,3-1,2-1,2 1,-15-2,4-1,7 2,4 2,6 1,7-3,0-1,-8 4,-6-1,0-2,-5-2,-6 1,4 2,-4 1,-5 0,-3 1,-3-1,19-1,-3 0,-2 0,-2 0,-1 0,-1 0,-2 1,-1-1,-1 1,7-1,-1 1,-2 0,0 0,-2 0,0 1,-1-1,-1 0,0 1,-2-1,1 0,-2 1,11-2,-1 1,0 0,-1-1,0 1,0 0,-2-1,1 1,-1 0,-1-1,-1 1,0 0,-1 0,-1-1,0 1,-2 0,9-1,-1 1,-2-1,0 1,-1 0,-1-1,-1 1,0 0,-1-1,0 1,0 0,0-1,-1 1,1 0,0-1,0 1,1-1,0 0,1 1,1-1,0 0,2 0,-7 0,1 0,1 0,1 0,0 0,1-1,0 1,1 0,-1-1,0 1,1-1,-1 1,0-1,0 1,-1-1,0 1,-1-1,-1 1,4-1,0 1,-2 0,0-1,-1 1,-1 0,0-1,0 1,-1 0,1 0,0-1,1 1,-1-1,2 1,1-1,0 0,2 1,1-1,1 0,2 0,2-1,-16 1,1-1,3 1,2-1,1 0,1-1,2 1,0 0,0 0,1-1,0 1,-1 0,-1 0,0 0,-1 0,1 0,0 0,1 0,2 0,1 0,2 0,3 0,2 0,-14 0,4 0,2 0,4 0,2 0,3 0,-5 0,2 1,6-1,8-1,-21-3,62 3,0-3,22 4,15 0,1 0,8 0,4 0,5 0,5 0,-11 0,1-1,4 1,2 0,3 1,-1 2,4 1,2 0,3 1,1 1,0-1,0 0,-9 0,0-1,2 0,0 0,1 0,-1 0,1 1,-1 0,-1 1,-1 0,0 1,0 0,0 1,0-1,-1 1,1 0,0-1,0 0,2-1,1 0,2 0,-1 0,0 0,-2-1,-2 1,-3 0,-4 0,7 1,-5 2,-3-2,0 1,2-1,10-1,3-1,0 0,-6 0,-10 1,0 3,-7 0,13-3,-7-1,-16 5,-12-9,-5 6,32-6,-2 5,10 1,-9-3,5 0,5 0,0 1,-2 0,2 1,1 0,1 0,1-1,5 1,1 0,1 0,0 0,-1 0,-4 1,0 1,-1 1,-1-2,-4 0,-1-3,-2 0,-3-1,-2 2,0 4,-3 0,-6-1,16-3,-9 7,-11-7,9-2,7 0,0-3,4 0,-2 0,5 0,0 0,-5 0,-1 0,-1 0,18 0,-5 0,-15 0,-7 0,9 0,-29 0,-6-7,-12-9,-4 6,0-5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53.9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14487 7155,'63'-1,"-1"-1,0 1,0 0,1 0,2 0,2 1,1-1,1 1,-5-1,3 1,0 0,0 0,0 1,0-1,-5 0,1 0,-1 0,-1 0,1 0,0 0,1 0,-1 0,1 0,-1 0,1 0,-1 0,-2 0,-1 0,0 0,1 0,0 0,3 0,-7 0,1 0,0 0,2 0,0 0,1 0,1 0,0 0,-3 0,1 0,1 0,0 0,0 1,1-1,1 0,0-1,2 1,-1-2,2 1,1-1,1 0,0 0,0 0,1 0,-1 0,1 0,-1 1,-1 0,1 0,0 1,0 0,0 0,0 0,0-1,-1 1,-1-1,0 0,2 0,0-1,-1 0,-1 0,0 0,0 0,0 0,-1 0,1 0,-2 0,0 0,1 0,0 0,-2 1,0-1,-1 1,-2-1,-3 1,11 0,-3 1,-2 0,-2 0,-1-1,0-1,4-2,-2-1,-1-1,0 1,1 1,3 2,1 2,0 0,-1 0,-2-1,5-1,-4-1,2 0,6 1,-15 1,3 1,2 0,3 0,-1 1,1-1,-2 0,0 0,-2 0,1 0,0 0,1 0,1 0,2 0,-7 0,2 0,1 0,0 0,1 0,1 0,0 0,0 0,0 0,1 0,1 0,1 0,-1 0,1 0,0 0,-1 0,1 0,0 0,0 0,0 0,1 0,-1 0,0 0,1 0,-1 0,0 0,0 0,1 0,-1 0,1 0,1 0,-2 0,0 0,-1 0,-2 0,-1 0,4 0,-1 0,-2 0,-1 0,-1 0,-1 0,0 0,2 0,1 0,-2 0,-2 0,-2 0,-5 0,14 1,-6-1,4-1,0-1,3-1,1-1,-3 0,-11 1,-3 0,0-1,3 1,-1 0,4 0,0 0,-1 0,-5-1,11-2,-4 0,-6 1,6 4,-9 0,-5-6,-24 5,-12-2,-5-14,-22-20,14 16,-15-10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09:55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14571 8301,'57'0,"-1"0,1 0,-1 0,4 0,3 0,1 0,4 0,3 0,-17 0,3 0,1 0,2 0,2 0,0 0,1 0,0 0,0 0,-2 0,1 0,2 0,-1 0,1 0,1 0,-1 0,1 0,-1 0,0 0,0 0,0 0,1 0,0 0,0 0,-1 0,0 0,-1 0,-2 0,0 0,5 0,-2 0,0 0,-2 0,0 0,-1 0,0 0,-1 0,3 0,1 0,-1 0,-1 0,-2 0,-2 0,-4 0,11 0,-5 0,-2 0,2 0,7 0,2 0,-1 0,-6 0,-6 0,-5 0,2 0,8 0,2 0,-5 0,-3 0,-1 0,-6 0,1 0,-3 0,2 1,1-2,-3-4,3-3,2 1,5 5,1 2,1-3,-7-3,1-2,1-1,1 2,1 3,2 1,-1 0,1 1,-1-1,0-1,0 1,1 0,3 0,1 0,1 1,-1 0,1 1,0 2,0-1,2 0,-8 0,2 0,0 0,0 0,-1 0,8 0,-2 0,0 0,0 0,4 0,0 0,0 0,-4 0,3 0,-2 0,-1 0,-1 0,0 0,-1 0,-5 0,-1 0,3 0,-8 0,1 0,1 0,3 0,-2 0,2 0,1 0,0 0,-2 0,10 0,-1 0,-1 0,0 0,-3 0,-1 0,0 0,1 0,2 0,0 0,2 0,1 0,-7 0,1 0,1 0,1 0,0 0,-5 0,0 0,1 0,1 0,0 0,2 0,0 0,3 0,1 0,0 0,-1 0,-1 0,-4 0,4 0,-2 0,-1 0,-2 0,0 0,13 0,0 0,-3 0,-6 0,-8 0,-5 0,-5 0,0 0,-8 0,-1 0,-17-2,-23-10,4-5,-8 4,11 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00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14108 9567,'54'-1,"1"0,0 0,-1 0,1 0,0 1,1-1,2 0,1 1,1-1,1 1,1 0,1-1,2 1,0 1,2-1,0 0,0 0,-5 0,0 0,1 0,1 0,0 0,0 0,0 0,0 0,2 0,0 0,1 0,-1 0,1 0,-1 0,0 0,-2 0,-3 0,-1 0,0 0,-1 0,0 0,0 0,-2 0,0 0,11 0,-2 0,0 0,-1 0,0 0,1 0,-7 0,0 0,1 0,-1 0,1 0,0 0,0 0,1 0,2 0,0 0,-1 0,-1 0,-1 0,-3 0,3 0,-4 1,-1-1,1 0,5-1,-3-1,4-1,3 0,0-1,-1-1,-5 1,-4-1,4-2,-7 0,0-1,3 0,3 0,4 0,1-1,-2 0,-4 1,-2-1,-4 0,-1 1,-4 1,21 1,-8 1,6-2,-14 7,-17 0,5 0,21 1,9-2,-15-4,5-1,3-2,3 2,-10 2,1 1,3 1,0-1,1-1,0-1,2-2,-1-2,1-1,1 0,2 1,1 1,-4 3,1 0,3 1,0 0,1 1,-1-1,-1 0,-1-1,0 0,-1-2,0 1,-2-1,2 0,0 2,2 0,-1 1,3 2,1-1,1 2,-1-1,-1 1,-3-1,-3 0,2 0,-3-1,-1 0,-2 0,-1 1,1 1,10 0,-1 1,0 0,-2 0,-5 1,-4-1,-5 0,0 0,1 0,5 0,1 0,1 0,5 0,-8 0,3 0,2 0,1 0,1 0,0 0,1 0,0 0,0 0,1 0,2 0,1 0,-8 0,2 0,1 0,1 0,0 0,1 0,-1 0,-1 0,0 0,1 0,-1 0,1 0,-1 1,0-1,-2-1,0 1,0-2,-1 0,0 0,-2 0,1 0,-1 0,1 0,1 2,1 0,0 0,-1 0,0 0,-3-1,-2-1,6-2,-3-1,-1-1,-2 0,-1 3,4 1,0 2,-3 0,-3-1,19-5,-8 0,4 6,-41 0,-12 0,-1 0,3 0,42 0,-1-4,11-2,-9 0,7-1,4-1,0 0,-5 2,1 1,2-1,0 0,0 0,-12 0,1-1,0 1,-1-1,1 1,1 0,1 0,3 1,-1 0,0 0,-3 1,-3 1,5-1,-4 1,-1 1,0-1,3-1,0 0,-3 1,-4 1,10 1,-8 2,-14-1,-2 0,6 0,6 0,4 0,6 0,6 0,-12 0,4 0,3 0,1 0,2 0,1 0,2 0,2 0,0 0,0 0,0 0,-4 0,-1 0,0 0,1 0,-1 0,2 0,-6 0,1 0,1 0,0 0,-2 0,-2 0,-3 0,14 0,-5 0,-1 0,0 0,3 0,1 0,-3 0,-6 0,6 0,-3 0,-6 0,3 0,-4 0,4 0,-2 0,13 0,-4 0,-25 0,-5 0,8 0,-27 0,-7 0,-68 5,21-4,-6-2,-6 2,-1 3,-6 1,-4 1,-2 0,-1-2,6-2,-2-1,-1-2,-1 1,-2 1,-3 1,13 1,0 1,-2 1,-1 0,-1 0,-2 0,-3 1,-3-2,-3 1,18-3,-2 0,-2 0,-1 0,-2 0,-1-1,-1 1,-2-1,0 0,-2 1,-1-1,0 1,-1-1,-1 1,-1 0,0 0,0 1,-1-1,11 1,0-1,-1 1,0 0,-2 0,0 0,-1 1,0-1,-1 0,0 1,-1 0,-1-1,1 1,-2 0,1 0,-1 0,0 0,-1-1,1 1,-1 0,0 0,0 0,0-1,0 1,0 0,0-1,0 1,6-1,-1 0,0 0,0 0,0 0,-1 0,0 0,0 0,-1 0,1 0,-1 0,0 0,0 0,0 0,-1 0,1 0,-1 0,1 0,-1 0,0 0,0 0,1 0,-1 0,0 1,0-1,1 0,-1 0,1 0,-1 0,1 0,0 0,0 1,0-1,0 0,-1 0,1 1,-1-1,0 0,1 1,-1-1,0 0,0 1,0-1,0 0,0 1,0-1,0 1,0-1,0 1,1-1,-1 0,1 1,0-1,0 1,0-1,0 0,1 1,0-1,0 1,1-1,0 0,0 1,0-1,1 0,-4 1,-1-1,0 1,0 0,0-1,0 1,0 0,0-1,1 1,0-1,0 1,0 0,1-1,0 1,0-1,1 1,1-1,0 1,0-1,2 1,0-1,0 0,2 0,0 1,1-1,1 0,0 0,-11 0,0 1,2-1,1 0,1 0,0 1,2-1,1 0,0 0,1 0,0-1,1 1,0 0,1 0,-1-1,1 1,0 0,-11 0,0 0,0 0,-1 0,1 0,1 0,1 0,2-1,2 1,1-1,4 1,3-1,3 0,-16 1,5 0,3 0,5 0,4-1,3-1,-12 0,8-2,4 1,-2 0,1 0,6 0,-2 1,-1-2,-4-1,-2-1,1-1,0-1,-1-2,1 0,-1 1,0-1,3-1,-14-9,4 1,17 6,0 1,-14-3,-2-1,1-1,-6 1,8 3,-8 1,-2-1,3 1,6 0,2 0,-2 0,-2-1,-4 0,-3 0,-3-1,3 1,5 1,6 1,4 2,1 0,0 0,-19-3,1 0,8 2,11 1,4 3,-11 3,-2 0,3 0,-6 0,14 0,-6 0,-5-1,0 2,2-1,2 1,1 1,-1 0,0 0,-2 1,1 0,-1 1,-2-1,0 1,2 1,1 0,-2 1,1 0,1 1,2 1,2 1,-2 2,2 2,2 0,3-1,-21 3,9 1,20-2,7 1,6 4,7-7,5 4,9-8,0 3,-49 29,12 8,1-15,0 0,16-6,3-2,-11 16,12-18,16-7,8-9,8-6,12 2,3 1,24 2,-14 4,3 1,15 1,4 2,-9 1,2 1,2 0,7 2,2 0,2 0,-10-4,2 0,1 0,0 0,4 1,0 0,0-1,2-1,-11-4,0-1,1 0,0-1,0-1,9 1,1 0,-1-1,-4-2,3 1,-3-1,-2-1,-7-3,-1-1,-6 2,-3 3,-3 0,4-2,2-1,-1 3,2 0,9-3,2-2,-1 1,2 0,4 0,4 0,-10 0,3-1,0 2,-3 2,0 0,2 0,-2-3,2 0,1 0,-2 2,10 2,-2 3,2-1,-12-3,2-1,0 1,3 1,-2 2,3 1,1 2,0-1,0-1,0-1,0-1,1 0,1 1,2 0,-7 0,2 0,2 0,1 1,-1 0,1 0,-2-1,6 1,-1 0,0 0,0-1,0 1,1 1,-5-2,1 1,1 1,-1-1,0 0,-4 0,-2-1,14 3,-5-1,-2-1,1 2,4 0,1 2,-3-2,-8-1,4 0,-4-1,-11 0,1 1,-1 0,13-1,-5-1,-18 1,-3-1,7-5,-31 6,-71-7,24-10,-11-2,6 5,-10 1,-6 0,-6 0,-1 0,0 0,3 1,1-1,1 1,0 0,-2 0,-1 1,-2-1,-4 0,13 2,-3-1,-2 1,-2-1,-1 1,-1 0,-1 0,1 0,1 0,0 1,3 0,1 0,-6 1,1 0,1 1,0 0,2 0,0 1,1-1,0 1,0-1,-2 0,-1 0,1 0,0 0,2 0,0 0,3 0,2 0,-16 0,2 0,4 0,3 0,5 0,-1 0,5 0,1 0,-1 0,0 0,9 0,-9 0,12 0,11 0,-36 0,3 0,26 0,1 0,-17 0,18 0,-6 0,-18 0,17 0,-5 0,3 0,-4 0,1 0,1 0,0 0,2 0,-15 0,5 0,14 0,7 0,14 0,8 0,2 0,-21 0,-13 0,-4 0,-7 0,-5 0,8 0,-5 0,-3 0,-1 0,2 0,2 0,0 0,0 0,-1 0,0 0,-5 0,-2 0,0 0,3 0,5 0,-6 0,6 0,3 0,-16 0,10 0,8 0,32 0,22 0,19-11,6 8,22-13,-7 14,8-9,-12 10,-2-5,-11 6,20-7,6 6,11-6,-10 7,-18 0,-9 0,-12 0,3 4,11 2,7 6,-6-4,-7-1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02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14743 11367,'58'0,"1"0,-1 0,1 0,-1 0,2 0,1 0,1 0,2 0,1 0,2 0,-6 0,1 0,1 0,2 0,0 0,1 0,0 0,-1 0,-6 0,1 0,0 0,0 0,1 0,-1 0,0 0,1 0,-2 0,8 0,-1 0,0 0,0 0,0 0,0 0,1 0,1 0,-4 0,0 0,2 0,0 0,0 0,-1 0,0 0,-2 0,-1 0,7 0,-3 0,0 0,-2 0,1 0,1 0,1 0,-8 0,0 0,1 0,1 0,0 0,-1 0,1 0,-2 0,-1 0,10 0,-1 0,-1 0,0 0,-1 0,0 0,0 0,-1 0,-1 0,0 0,-1 0,1 0,1 0,0 0,-3 0,-1 0,1 0,1 0,0 0,0 0,1 0,0 0,-3 0,1 0,0 0,0 0,1 0,0 0,1 0,0 0,1 0,0 0,2 0,0 0,1 0,0 0,1 0,-1 0,-1 0,-1 0,-1 0,0 0,-1 0,-1 1,-1-1,0 0,0 0,0 0,0 0,1-1,2 0,2-1,0 0,0 0,0-1,-2 1,0 0,-3 0,-3 0,8 1,-4 1,-2 0,-2 0,1-1,2-1,4-2,0-2,1-1,0 0,-1 1,-2 0,-6 3,-2 0,-1 0,0 1,2-2,3-1,-3-1,1-2,3 0,0-1,2-1,-1 1,-1 0,-1 1,5-1,0 1,-1 1,0-1,0 0,1 0,-1-1,-5 0,-1 0,0 0,0-1,0 0,1 0,1 1,0-1,0 1,1-1,1 1,0-1,0 1,0-1,-1 1,-2 0,-1 1,11-3,-3 1,-2 1,0-1,1 0,4-2,-6 1,4-1,1-1,1 0,-1 0,0 1,-3 0,-3 1,2 0,-4 1,-1 0,-1 1,1 0,1 0,-2 0,1 0,1 0,0 0,-1 1,-3-1,-2 1,16-4,-4 0,-2 1,0 1,-4 3,0 1,-2 0,-5 0,16-6,-10 2,-5 3,-32 7,-9 0,-5 0,3 0,-1 8,2 2,-2 8,4-1,25 6,20 2,-12-16,5-2,3 4,2-1,-11-8,2-3,-2 1,13 4,-2-1,-4-2,-4-2,7 1,11 0,-13 0,-14 0,8 0,1 0,3 0,0 0,5 0,2 0,4 0,2 0,0 0,-8 0,1 0,1 0,1 0,0 0,-4 0,1 0,1 0,0 0,-1 0,0 0,7 2,-1-1,0 2,0-1,-1 0,-1 1,0-1,0 1,-2 0,-2 0,1 2,-2 2,-1-1,-4-1,1 0,-4 0,-2-1,4 2,-7-2,-8-4,-1 0,5 0,13 0,4 0,-5 3,5 0,0 1,8 0,1 0,-2 1,-11-1,-2 0,-2 0,9 2,-7-2,4-4,-32 0,-5 0,-6 0,-3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04.5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13983 12026,'40'0,"0"0,11 0,5 0,-6 0,3 0,1 0,1 0,0 0,0 0,-3 0,0 0,1 0,2 0,1 0,1 0,7 0,2 0,-2 0,-3 0,-2 0,3 0,-8 0,2 0,-1 0,-1 0,4-3,-2-1,3 1,-1 1,4 2,1 0,0-1,1-1,0-1,1 0,3 1,-14 1,2 1,1 0,1 1,-1-1,-1 0,6 0,-2 0,1 0,0 0,2 0,-5 0,1 0,1 0,0 0,-1 0,-3 0,13 0,-2 0,-2 0,0 0,1 0,1 0,-3 0,-4 0,-6 0,-5 0,-3 0,5 0,-8 0,1 0,-19 0,-13 0,4 0,10 0,19 0,-5-4,5 0,4 3,2-1,4-5,1-1,-6 7,-3 0,18-6,-22 7,-22 0,-18-3,-21-12,7 9,-10-8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24.8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3254 6417,'60'-1,"0"0,0 0,0 1,1-1,4 0,1 1,1-1,0 0,-3 1,-5 0,-2 0,0 0,-1 0,2 0,1 0,1 0,0 0,-2 0,-3 0,14 0,-5 0,-1 0,0 0,-1 0,-1 0,-4 0,0 0,-3 0,8 0,-1 0,-3 0,3 0,-3 0,-11 0,-3 0,4 0,13-1,3 1,-1 1,-5 3,-1 2,1 1,3 0,1 0,0 2,1 0,-1 2,2 0,-12-1,0 1,1-1,2 0,-4-2,2 0,1 0,0-1,-1 0,11 3,-1-1,1 1,2-1,-7-1,3 0,0 0,0-1,-1-1,-2-2,0-1,-1 0,0-1,1 0,-1 1,1 0,0-1,-1 0,0 0,-3-1,-1-1,-1-1,1 1,-2 0,10 0,-1 0,-1 0,2 0,2 0,1 0,1 0,2 0,-6 0,3 0,0 0,0 0,-2 0,-7 0,-2 0,-1 0,2 0,3 0,3 0,4 1,2 0,0-1,0 0,-3-2,-5-1,-2-1,-1-1,1 0,1-1,1 1,-2 1,2-1,0 1,1-1,0 1,1-1,1-1,3 0,2 0,0-1,0 0,0-1,-2 1,-1-1,-2 0,-1-1,-2 0,0 0,0 0,1 2,3 1,0 1,1 0,-1 1,0-1,-1-2,-4 0,-1-1,-1-1,0 0,0 1,0 0,9 2,-1 0,0 1,0 0,1-2,-10 0,2-2,-1 0,0 1,-1-1,-1 2,2 0,-1 2,0 0,-2-1,-1 0,7-2,0-1,-3 0,-1 1,8 0,-3 1,-4 1,12-4,-6 1,-17 2,-5 0,12-7,-4 7,14-13,-8 10,-12-2,5 1,1 2,3 0,4-3,4 0,-11 4,3 2,-1-1,-3-2,-1 0,1 1,4 0,0 2,0 0,1 2,0 1,0 0,-1-1,0 1,1 1,0 2,0 0,0 0,-1 0,0 0,-1 0,-2 0,-2 0,0 0,0 0,0 0,-1 0,17 0,-1 0,-16 0,0 0,2 0,8 0,3 0,1 0,-7 0,2-1,0 1,-2 1,8 2,-1 0,2 1,0-1,5-1,-2 2,-4 0,-3 2,-5 2,3-1,-4-4,3 0,-1 0,-3 0,5 2,-3 1,-3-2,11-3,-6 0,-16 3,-5-1,9-3,-25 4,-3-3,19 3,2-4,8 0,4 0,5 0,3 0,9 0,2 0,3 0,-6 0,2 0,0 0,0 0,-6 0,0 0,-1 0,-1 0,-2 0,-1 0,-1 0,-3 0,-1 0,-4 0,-1 0,10 0,-3 0,-9 0,0 0,1-3,1-1,5 1,0-1,-7-3,-2 0,14 0,-3-3,-28 5,-3 0,-15-2,1 7,6-7,-2 6,5-3,-7 4,-1-4,0-1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06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14588 13532,'57'-2,"-1"1,1-1,-1 1,7 0,1-1,0 1,2 0,-9 1,1 0,1 0,1 0,-1 0,4 0,1 0,-1 0,1 0,0 0,-2 0,0 0,0 0,0 0,2 0,-6 0,1 0,0 0,1 0,1 0,1 0,-4 0,2 0,0 0,1 0,0 0,-2 0,0 0,1 0,-2 0,0 0,0 0,2 0,4 0,-3 0,3 0,3 0,0 0,2 0,-2 0,-1 0,-3 0,0 0,-3 0,0 0,-2 0,1 0,0 0,1 0,3 0,1 0,1 0,-1 0,0 0,0 0,-2 0,-1 0,0 0,0 0,-1 0,-2 0,-2 0,-3 0,13 0,-5 0,-3 0,1 0,-3 0,-1 0,-1 0,-2 0,6 0,-3 0,-2 0,-6 0,-2 0,3 0,12 0,2 0,1 0,0 1,1-1,2-1,-11 0,2-2,0 0,-1 0,1 3,0 0,0 0,-2-2,10-4,0-1,-2 1,-5 5,0 1,-2-1,-9-2,-2 0,-1 1,20 1,-4 2,-15-1,-1 0,14 0,0 0,-14 0,1 0,3 0,4 0,1 0,-1 0,1 0,2 0,6 0,3 0,0 0,-14 0,2 0,-1 0,1 0,0-2,0-1,0 0,1 1,3 1,0 0,1 1,-1-1,1-1,-1 0,0-1,1 0,-1 1,0-1,1 1,-1-1,0 0,0 0,0 0,1-1,4 0,0-2,1 1,-1-2,-4-1,1 0,-1-1,1 1,3 2,1 0,-1 0,-1-1,-6 0,-2-2,-1 1,1 1,1 1,-1 0,0 2,-4-1,0 1,-3 1,1 0,8-1,1 1,-3 1,7 2,1 0,-1 0,4 0,0 0,-4 0,0 0,0 0,0 1,1 2,-3 0,-7 1,-1 2,-5 0,-1 1,-5 0,18 8,-7-5,-9-6,4 1,6 3,4-1,-10-3,3-1,-2 0,12 5,-3-2,-12-5,-4 0,16 6,-33-7,-9 0,15 0,13 0,-5 0,2 0,0 0,0 0,5 1,-2-2,15-9,-12 4,-22-8,-12 1,-5-9,2-11,-5 12,4-1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08.2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14951 14425,'53'0,"0"0,0 0,0 0,5 0,5 0,3 0,3 0,-1 0,0 0,-9 0,0 0,0 0,1 0,0 0,1 0,2 0,-6 0,2 0,1 0,1 0,1 0,-2 0,0 0,-1 0,-2 0,5 0,-1 0,-2 0,0 0,-1 0,0 0,-1 0,8 0,0 0,-1 0,0 0,-1 0,0 0,-3 0,-1 0,0 0,0 0,2 0,2 0,-5 0,1 0,2 0,0 0,2 0,0 0,2 0,0 0,-7 0,1 0,0 0,1 0,1 0,0 0,2 0,0 0,2 0,2 0,-9 0,2 0,1 0,1 0,1 0,0 0,2 0,-1 0,2 0,-1 0,0 0,1 0,-1 0,0 0,-1 0,0 0,1 0,0 0,0 0,0 0,1 0,-1 0,1 0,-1 0,0 0,-1 0,0 0,-1 0,0 0,3 0,-1 0,0 0,0 0,0-1,-1 1,-1 0,1 0,-1 0,-1 0,1 0,-1 1,0-1,7 1,1 0,0 1,0-1,0 1,-1 0,-2 0,-2-1,-2 1,-3-1,-4 0,11 0,-5 0,-4-1,-2 0,-1 1,-1 0,4 2,0 1,-3 0,-4-1,-5 0,13-3,-12 0,-7 0,-21 0,20 0,23 0,-18 0,8 0,2 0,7 0,4 0,4 0,-18 0,4 0,1 0,-1 0,-1 0,7 0,-1 0,-1 0,-1 0,-2 0,0 0,-2 0,-6 0,13 0,-9 0,-16-2,-5 0,-7 1,-10-3,32 4,13-5,14 0,-17 3,5 2,5 0,2-1,-10-2,2-1,3 0,1-1,0 1,0 1,-8 1,1 2,0-1,1 2,-1-1,1-1,1 1,2-2,3 0,0 0,0 0,-2 0,-2 0,-3 1,4 0,-4 1,-2 0,0 0,-1 1,12-1,-1 0,-2 0,-7 0,12 0,-4 0,-11 0,3 0,-2 0,-7 0,0 0,2 0,11 0,3 0,-1 0,-5 0,-2 0,2 0,1 0,1 0,3 0,-7 0,3 0,1 0,1 0,-8-1,2 1,1 0,0 0,1 1,3 0,2 2,0 0,0-1,-2 0,-3-1,-1-1,-1 0,-1 0,-1 2,2 2,-1 2,-2 0,-5-2,17-3,-9 0,5 8,-28-9,-23 0,-4 0,-50-30,27 12,-26-15,39 22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16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1096 3945,'49'0,"1"0,0 0,7 0,4 0,3 0,1 0,-7 0,1 0,2 0,1 0,4 0,-11 0,2 0,2 0,2 0,0 0,0 0,-3 0,-1 0,5 0,-2 0,-1 0,0 0,0 0,2 0,-2 0,1 0,1 0,1 0,-1 0,-2 0,-3 0,9 0,-3 0,-1 0,0 0,2 0,-4 0,1 0,1 0,0 0,-1 0,-2 0,1 0,-2 0,-1 0,1 0,2 0,-2 0,3 0,1 0,-1 0,-2 0,-4 0,5 0,-4 0,-1 0,0 0,1 0,1 0,-2 0,-5 0,15 0,-8 0,-19 0,-6 0,1 0,-7 0,19 0,-7 0,3 0,10 0,1 0,0-4,0-1,9 1,-1-1,-14 0,-1 0,1-2,-2 1,-8 5,-1 1,25-5,3-3,-26 8,0-1,0-2,0-1,0 0,0 1,19 1,-12-5,-18 7,-4 0,-3 0,6 0,2 0,3 0,12 0,-13 0,4 0,-14 0,-4 0,-2 0,0 0,8 0,22 0,23 7,-24-3,2 1,4-1,0 0,-3 3,-3 0,20 1,-19 0,-21 1,-8-8,-4 7,-6 4,-3 2,-4 7,-39 2,11-9,-5-1,-20 5,-10-1,10-7,-6-3,-4 1,-1 0,6 1,-1 1,-2 0,0 0,-2-1,6-3,0-1,-2-1,0 1,-1-1,-1 2,5-1,-2 2,0-1,-1 1,1-1,2 0,3 0,-8-1,2 0,1 0,3-1,1 0,-4 0,2 0,3 0,2 0,-3 0,4-1,10 0,0-3,4 0,21 0,11 0,-26 0,-18 0,7 0,-5 0,6 0,-4 0,0 0,1-1,-1 1,-1 1,-3 1,-1 1,2 0,-13 1,4 1,15 3,3 0,1-3,2-2,-6 3,6-6,15 0,14 0,47-7,5-3,8-1,0 4,6-1,5 2,-9 1,5 0,2 1,2 0,2 1,-3 0,2 1,1 0,2 1,-1-1,1 2,-8-1,0 1,1 0,0 0,0 0,2 0,0 1,-1-1,3 0,1 0,0 0,-1 0,-1 0,-3 0,-3 0,7 0,-4 0,-2 0,-1 0,2 0,6-2,3 1,0-2,-5 1,-7 0,16-3,-8 0,-4 0,-7-2,3-4,-37 6,-9-3,-70 4,29 2,-4 1,-24 1,-9 0,23 0,-5 0,-1 0,-2 0,4 0,-1 0,-2 0,-3 0,-1 0,3 0,-2 0,-2 0,-2 0,0 0,-2 0,1 0,1 0,-1 0,-2 0,0 0,0 0,0 0,1 0,1 0,-2 0,-1 0,2-1,0 1,0 0,0 0,0 1,0 0,-1 0,0 0,0 0,1 1,1 0,2 0,1 0,1 0,1 0,1 0,1 1,-1 1,-9 2,0 1,1 1,1 0,0 0,2-1,1 0,1 1,0 0,2 0,-7 3,1 1,1 0,3 0,-6 2,2 0,2 0,3-1,1 0,3 0,-12 5,5-1,9 0,3-2,-13 2,28-6,9-11,7 0,5 0,1 0,8-7,1-10,35-6,8-1,12 1,4 11,9 3,5-1,-11-1,4-1,4-1,1 1,2 1,-12 4,1 0,1 1,2 1,0-1,1 0,0-2,-2 0,1-1,2-1,-1-1,1 1,-1 0,0 0,-2 0,3 1,-1 1,-1 0,0 0,0 0,0-1,-1-1,2-1,0-2,1 0,-2 0,0 0,-3 0,-2 2,3-1,-2 2,-2-1,-2 1,0 0,9-3,0 0,-3 1,-6 0,15-2,-9 3,-19 6,-8 2,-11-1,-2 4,-12-4,0 3,3-2,-1 3,2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20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1317 1057,'62'0,"-1"0,1 0,-1 0,0 0,1 0,-1 0,1 0,-1 0,1 0,-1 0,0 0,-1 0,-1 0,-1 0,1 0,0 0,1 0,1 0,2 0,3 0,-6 0,3 0,2 0,2 0,0 0,2 0,0 0,0 0,1 0,-2 0,0 0,-2 0,-1 0,-2 0,5 0,-1 0,-2 0,0 0,-2 0,0 0,0 0,0 0,0 0,0 0,1 0,0 0,0 0,1 0,0 0,0 0,0 0,-1 0,-1 0,-2 0,-1 0,-2 0,6 0,-2 0,-1 0,-2 0,-1 0,-1 0,0 0,0 0,3 0,0 0,-1 0,0 0,-2 0,-2 0,-2 0,16 0,-3 0,-3 0,-1 0,-2 0,-1 0,-2 0,-2 0,6 0,-3 0,-5 0,7 0,-4 0,-4 0,1 0,-6 0,3 0,1 0,8 0,3 0,4 0,-11 0,3 0,2 0,1 0,-1 0,-5 0,0 0,0 0,1 0,1 0,8 0,2 0,0 0,0 0,-4 0,3 0,-2 0,-2 0,-1 0,-4 0,-2 0,-1 0,-2 0,7 0,-3 0,-3 0,11 1,-4-2,-4-6,-1 0,-6 5,-1 0,-9-5,-3 0,17 7,-17 0,-25 3,-57-2,4 1,-1-1,-4-2,1-1,-1-3,4-5,-3-3,0 4,-3-1,-1 0,3 1,0 0,-3 2,-10 0,-4 1,-4 2,17 2,-3 2,-2 1,1-1,1 1,-6-1,1 0,-1 0,-1 0,1-1,-2 1,-1 0,1 0,3 1,-1 1,2 0,2 1,0 0,-13 0,2 0,4 0,13 1,3-1,5 2,1 2,6-2,-2-3,17 3,-21-5,-6 3,-13 1,-5 1,14-2,-4 1,-2-1,-1 1,-2-1,4 0,-3-1,0 1,-2-1,0 0,-1 1,5 0,-2 1,-1 0,-1 0,2-1,0 1,3-1,-12 0,1 0,2 0,1-1,2 1,-5 0,1 0,3 1,3-1,-5 1,4 1,10-3,12-1,8-2,1 1,18 0,5 0,-45 0,2 0,-11 0,-5 0,17 0,-4 0,-2 0,-1 0,-2 0,-1 0,-2 0,-2 0,0 0,-1 0,1 0,-2 0,0 0,0 0,1 0,0 0,1 0,-5 0,1 0,1 0,2 0,3 0,-1 0,1 0,4 0,4 0,2 0,3 0,6 0,-17 0,41 0,2 0,13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26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12995 6345,'55'0,"-1"0,1 0,-1 0,2 0,0 0,1 0,2 0,0 0,3 0,1 0,1 0,-2 0,-2 0,0 0,0 0,-1 0,0 0,-1 0,0 0,0 0,-2 0,-1 0,4 0,-2 0,-1 0,3 0,-6 0,2 0,1 0,-1 0,0 0,7 0,-1 0,0 0,4 0,-3 0,4 0,1 0,-1 0,-1 0,-6 0,-1 0,-1 0,0 0,0 0,-1 0,-1 0,0 0,0 0,-1 0,10 0,0 0,-1 0,-2 0,8 0,-2 0,-3 0,-15 0,-2 0,-5 0,-1 0,-6 0,-2 0,0 0,6 0,4 0,5 0,2 0,-2 0,2 0,2 0,2 0,1 0,2 0,3 0,-1 0,-2 0,8 0,-1 0,-1 0,-1 0,-7 0,-1 0,-2 0,0 0,10 0,-1 0,-3 0,-13 0,-2 0,4 0,0 0,4 0,2 0,0 0,5 0,0 0,2 0,0 0,3 0,1 0,0 0,2 0,-6 0,1 0,1 0,-1 0,-2 0,2 0,-1 0,-2 0,1 0,-1 0,1 0,-1 0,-2 0,7 0,-1 0,-2 0,-2 0,-1 0,3 0,1 0,5 0,0 0,-1 0,-7 0,-1 0,1 0,4 0,1 0,4 0,1 0,0 0,-3 0,1 0,-2 0,-1 0,0 0,2 0,-1 0,0 0,-4 0,4 0,-2 0,-6 0,0 0,-7 0,11 0,-38 0,-1 0,12 0,11-4,6-2,-1 1,2 0,-6 2,3-1,-2 0,16-4,-3 2,-15 5,-1 0,3-6,-4 0,4 5,-11-5,-17 7,6 0,-8 0,11 0,-16 0,9 0,-11 0,0-3,-17-11,-17 2,-7 4,-8 1,-9 4,-6 2,-2 0,0 1,-2 0,-1 0,-5 0,-1 0,0 0,15 0,0 0,0 0,1 0,-9 0,2 0,-3 0,6 0,-3 0,-1 0,2 0,3 0,1 0,0 0,0 0,-3 0,-1-1,0 1,1 1,3 0,1 2,0-1,-4 2,-1 0,-3 1,-2 1,2 0,2 0,-3 2,4 0,-1 1,-2 1,2-1,-2 1,0 0,0 0,3 0,-4 1,1 0,2 1,-2-1,-2 1,-1-1,-1 1,0 0,10-2,-1 0,1 0,-2-1,1 0,0-1,-1-1,0 0,0 0,0 0,-3 0,1 1,-1 0,0 0,0-1,2-2,-1 0,1-1,1 1,0-1,-10 3,0 0,3 0,2-2,-1 0,3-1,3 1,6 1,2 0,5-1,6-4,2 0,-13 4,1-1,8-4,-2 0,-4 2,-5 0,-1 1,2-3,-2 1,0-1,-10 3,-1-1,2 0,-10-1,5-2,19 1,6 0,-3 0,24 0,-47 0,1 0,16 0,-1 0,11 0,4 0,-8 0,16 0,21-3,2-1,3-3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32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12375 11644,'48'0,"0"0,0 0,2 0,4 0,2 0,4 0,-7 0,4 0,2 0,1 0,0 0,-1 0,1 0,0 0,0 0,0 0,1 0,2 0,-3 0,2 0,0 0,1 0,0 0,-3 0,-2 0,9 0,-3 0,-2 0,0 0,-1 0,-2 0,-1 0,0 0,-2 0,-3 0,16 0,-5 0,-5 0,-4 0,-5 0,-7 0,-4 0,8 0,-9 0,5 0,7 0,2 0,11 0,1 0,-6 0,-2 0,-11-3,-5 0,5 2,-13-5,-19 6,-5-3,-5-9,-3-1,-11-6,-33 3,8 8,-5 1,-18 2,-6 2,16 0,-2 0,-5 2,-2 0,-4 1,-3 0,1 1,8-1,1 0,-2 0,0 0,-3 0,-1-1,-3 1,-1-1,-1 1,1 0,2 2,4 0,2 1,0 1,0 1,-1-1,-2 1,0-1,-1 0,-2 0,0 0,0 1,2 0,2 1,1 0,2 0,1 1,1 1,0-1,-1 0,-13 1,-1 0,1 1,3-2,5 0,-10-2,6 0,6-1,0 1,9 0,10-5,19 0,15-7,2 1,17-10,32 3,-16 3,6 2,10 4,8 3,2-3,-3-4,2-4,3-1,4 2,-5 2,4 1,3 0,1 0,0-1,0-3,-5 0,0-2,1-1,0-1,1 0,0 0,-1 1,3 1,0 1,0-1,0 1,0 0,0-1,-1 0,-3 0,0-1,0 0,0 0,-2 0,-2 0,-1 1,5-2,-1 1,-3-1,-1 1,-1 2,7-1,-2 1,-3 1,-5 0,12-4,-10 2,5 5,-27 8,-17-3,-2 4,-8-6,-47-10,6 10,-5 2,-19-4,-9 2,17 6,-4 3,-2 1,1 2,3 1,2 2,-2 1,-4 0,4-1,-4 1,-2 1,-1-1,3 1,4 0,-6 3,5-1,0 1,-4 0,6-3,-3 1,-1-1,-1 1,3-1,5-1,-4 0,5-1,1 0,-2 0,-4 0,-2 1,2-1,4-1,2 1,3-2,5-1,3 0,7-3,3-3,16 0,4 0,-13 5,-8-3,-16 3,10-5,7 0,15 0,11 0,54 0,-4 0,14 0,8 0,-12 0,2 0,0 0,4 0,0 0,-4 0,-2 0,1 0,1 0,0 0,-4 0,8 3,-8 0,-19-1,-6 1,-3 7,-15-5,-8 3,-1-3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35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4541 11723,'59'0,"-1"0,0 0,1 0,-7 0,0 0,2 0,0 0,3 0,1 0,2 0,1 0,1 0,0 0,0 0,-1 0,-1 0,1 0,0 0,0 0,2 0,-6 0,0 0,2 0,-1 0,1 0,-1 0,-1 0,9 0,-2 0,1 0,-1 0,1 0,1 0,-8 0,1 0,0 0,0 0,1 0,-1 0,1 0,2 0,1 0,0 0,1 0,-2 0,1 0,-2 0,4 0,-1 0,-1 0,0 0,0 0,2 0,-6 0,-1 0,2 0,-1 0,2 0,0 0,1 0,0 0,2 0,0 0,1 0,1 0,-1 0,-2 0,0 0,0 0,-2 0,-1 0,0 0,1 0,2 0,2 0,-3-1,3 1,2 0,2 0,-1-1,0 1,-1 0,-2 1,-3 0,2 0,-2 1,-2 0,-1 0,0 1,-1-1,0 0,6 0,1 0,-1 0,-2 1,-1-1,-4 1,10 1,-4 0,-3 1,-7-1,11 2,-12-2,-10-4,-26 0,19 0,11 0,8 0,9 0,5 0,-12 0,4 0,3 1,1-2,0 1,-8-1,2 0,0-1,1 1,1-1,-1-1,7-1,1 0,1-1,-1 0,-3 0,-4 1,1 0,-4 1,-1-1,1-1,9-5,3-2,-3-1,-10 4,-1 4,-7 0,9-7,-7 0,-6 6,-24 2,-11 1,-41 2,-31-10,20 6,-8 0,-7 1,4 2,-9 0,-4 0,-2 0,1 1,5-1,3-1,5 1,0-1,-4 1,-8 0,13 1,-4 1,-4 0,-4 0,-2 0,-1 0,-1 0,0 1,0-1,2 0,2 0,4 0,1 0,1-1,0 1,0 0,0-1,-1 1,0 0,-1 0,-1 1,-2 0,5 1,-2-1,-1 1,0 1,-2-1,0 1,0 0,-1 0,1 0,-1 0,2 0,0 0,1 0,1 0,-3 0,0-1,0 1,1-1,0 1,1-1,0 1,1-1,0 2,1-1,1 1,1 0,-5 2,1 0,0 1,1 0,0 0,2 1,1-1,2 0,2 0,1-1,-11 2,3 0,3-1,1 0,2-1,1 1,-13 0,3 0,1 0,3-1,7-1,1 0,3 0,2-2,-18-1,5-2,13 5,3-1,-16-4,39 0,12 0,40 0,15 0,2 0,7 0,-8 0,3 0,3 0,0 0,4 0,2 0,1 0,-7 0,1 0,1 1,3-1,3-1,-3 0,4-1,3 0,1-1,0 1,-2 0,-2-1,-2 1,-1 0,-2 0,1 0,1 0,2-1,3-1,3 0,2 0,0-1,-1 1,-2-1,-4 0,4 0,-4 1,-2-1,-1 0,0 0,10-2,0 0,-3 0,-5 2,-2-1,-5 2,-6-1,1 0,-8 0,-6 5,-12 0,-1 0,-7 0,-2 0,-4 0,-1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40.8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3534 7699,'56'0,"-1"0,1 0,-3 0,2 0,2 0,4 0,-1 0,4 0,2 0,1 0,2 0,-11 0,0 0,2 1,1-1,1 0,0 0,2-1,0 0,1 0,2-1,1 0,-1 0,0 0,-1-1,-1 0,0-1,0-1,-2 0,0-1,-1 1,1-1,0 0,2 1,0 0,0 0,0-1,-1 0,-3 0,-2-1,4-2,-3-2,-3 1,1-1,2 1,-4 2,1 0,0 0,1 1,-1 0,-1 1,9-2,0 2,-2-1,1 1,-1 0,-4 0,1 0,-2 0,0 1,-2 1,4 0,0 0,-4 2,-6 0,10 2,-10 0,7 0,-32 0,23 0,-8 0,8 0,-1 0,6 1,5-1,0-1,-2-1,2 0,1-1,1 0,1 0,-5 1,1-1,0 1,2-1,0 0,1 0,0-1,1-1,1-1,1 1,-1 0,0 0,-3 1,2 0,-1 1,-2 0,1 0,-1 1,1-1,3 0,2-1,0 1,-1 0,-3 0,-3 1,7 2,-6 0,0 0,3 0,-4 0,3 0,0 0,-1 0,-3 0,2 0,-4 0,2 0,5 0,-9 0,3 0,3 0,2 0,0 0,0 0,-2 0,9 0,-2 0,1 0,0 0,1 0,1 0,-4 0,0 0,2 0,-1 0,1 0,0 0,-1 0,-2 0,1 0,0 0,-1 0,0 0,-1 0,-2 0,3 0,-1 0,-1 0,-1 0,-2 0,-1 0,0 0,-1 0,-2 0,-2 0,-4 0,9 0,-5 0,-6 0,-9 0,-6 0,1 0,-19 0,42 0,18 0,-26 0,2 0,8 0,-9 0,6 0,5 0,3 0,1 0,0 0,-1 0,0 0,1 0,1 0,0 0,0 0,0 0,2 0,-5 0,1 0,1 0,0 0,-1 0,1 0,-2 0,-2 0,10 0,-1 0,-2 0,0 0,-3 0,0 0,3 0,-2 0,-1 0,-3 0,-4 0,7 0,-6 0,-1 0,-1 0,-2 0,-6 0,-9 0,-8 0,-2 0,-16 0,22 3,7 1,-4 0,2 1,25 4,1-1,-14-3,-3-1,-13 1,-3-1,8-4,-21 0,-15 0,-1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43.5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3384 8622,'51'0,"0"0,0 0,3 0,0 0,-3 0,7 0,-3 0,0 0,-6 0,7 0,-24 0,-8 0,-11 0,19 0,13 0,17 0,-22 0,2 0,5-3,3-1,4-4,2-2,-11 2,2-1,-2-2,-2-2,-1-1,0-1,3 0,1-1,-1 0,-2-1,-1-1,-3 1,8-5,-3 3,-6 1,-5 3,-4 3,-13 2,-3 9,-4-7,41 7,-12-8,6-3,0 4,4 1,1-1,3-1,1-2,-1 1,1 0,0 0,-3 1,10-1,-6 2,-17 3,-4 0,9-2,-28 7,-5 0,-5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45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3159 10306,'50'0,"-1"0,1 0,2 0,2 0,2 0,-2 0,3 0,2 0,0 0,6 0,3 0,-1 0,-4 0,-3 0,-3 0,5 0,-8 0,4 0,3 0,-1 0,-3 0,4 0,-2 0,1 0,2 0,-1 0,2 0,2 0,0 0,1 0,-8 0,1 0,1 0,0 0,0 0,0 0,0 0,0 0,1 0,-1 1,0-2,0 1,0-1,-1 1,0-1,0 0,1-1,0-2,-3 0,1 0,1-2,-1 0,1-1,-2 0,-1 0,1-1,0 0,-2-1,0 0,0-1,1 1,0 0,0-1,1 0,-1 0,0 0,-1 0,10-4,-1 0,-1-1,1 2,-1 2,-2 3,0 2,-1 2,2-1,2 0,-9 1,3-1,1 0,0 1,0-1,-1 1,-3 0,8 0,-3 0,0 1,0 0,4 0,-5 0,2 1,3 0,0-1,-1 1,-3 0,-4-1,11 0,-6 0,-1 0,5 0,-10 0,5 1,0-1,1 0,-2 1,-4 0,7 2,-2 0,-3 0,2 0,-1 0,1 0,-1 0,-1 0,-2 0,-2 0,1 0,2 0,-3 0,3 0,0 0,2 0,-1 0,3 0,-1 0,2 0,1 0,3 0,-7 0,3 0,1 0,1 0,1 0,0 0,-1 0,0 0,1 0,0 0,0 0,0 0,-1 0,1 0,-2 0,0 0,0 0,0 0,0 0,-1 0,1 0,1 0,1 0,-1 0,1 0,-2 0,-1 0,-2 0,10 0,-2 0,-2 0,-2 0,-1 0,6 2,-2 0,-2 0,-3 1,6 0,-3 0,-4 2,-13 0,-2 2,0 0,0-1,0 0,1 1,0-1,0 1,2-1,7 0,2 1,0-1,1 1,1-1,-3 0,-8-2,-2 0,-1-1,21 2,-6-2,-21-2,-1-2,10 1,1 0,2 0,1 0,8 0,3 0,-8 0,2 0,3 0,-8 0,2 0,2 0,1 0,0 0,1 0,2 0,2 0,0 0,-4 0,2 0,1 0,1 0,-2 0,0 0,7 0,-1 1,0-1,0 0,1-1,-8 0,1-1,1 0,-2 0,-1 0,-2 0,8-1,-3 0,-2 0,1-1,-2-1,2-1,-3 0,-5 0,-4 2,-4 0,-3 0,7-1,-5 1,0 0,6 3,17-3,0 4,-21 1,12-1,7 1,0-1,-6-2,-6 0,-4-1,1-1,6 0,-3 2,5 0,3 0,2 0,-1 0,-3 0,-5 0,10-2,-5 0,-3 0,0 0,15-3,-2 0,-8 2,-12 2,-7 0,11-5,-42 1,-2 3,-8-14,0 11,0-8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36.9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7978 9033,'57'0,"0"-1,0 0,0 0,0 0,6 0,1 0,0 1,4-1,4 0,-19 1,3 0,2 0,1 0,2 0,0 0,1 0,0 0,0 0,-4 0,1 0,0 0,0 0,0 0,2 0,-1 0,2 0,0 0,2 0,-4 0,1 0,1 0,0 0,2 0,-1 0,2 0,-1 0,1 0,-1 0,1 0,-1 0,-3 0,1 0,-1 0,1 0,0 0,0 0,1 0,-1 0,0 0,1 0,0 0,-1 0,1 0,1 0,0 0,1 0,-1 0,1 0,-1 0,1 0,0 0,0 0,0 0,-1 0,1 0,-1 0,1 0,-1 0,2 0,-1 0,0 0,0 0,0 0,0 0,-1 0,-1 0,-1 0,0 0,-2 0,7 0,-1 0,-1 0,-1 0,-1 0,0 0,-1 0,0 0,1 0,0 0,-1 1,0-1,1 1,0-1,-1 1,0-1,-1 0,-1 0,-1-1,-3-1,10 0,-4-2,-1 0,-1-1,-1 1,2 0,1 1,-5 2,2 0,0 0,0 1,0 0,0-1,-1 1,0-2,3-1,-1-1,0 0,-1 0,0 0,1 0,0 1,3 0,0 1,1 0,0 0,-1 0,1 1,-2 0,-2 0,-2 0,1 1,-1 0,0 0,1-1,0 0,3 0,1-1,1 0,-1-1,0 1,-1 1,-2-1,0 2,-1-1,-1 2,0-1,0 0,0 0,2 0,0 0,1 0,-1 0,-2 0,-3 0,6 0,-4 1,0-1,5-1,-5 0,5-1,1 0,1 0,-2 1,-3-1,-3 1,-3 1,0 0,1-1,3 1,-1-1,3-1,2 0,1 1,0-1,-1 1,-3 0,3 0,-2 1,-1 0,-1 0,1 1,1-1,1 0,1 0,0 0,0 0,1 0,1 0,-6 0,1 0,0 0,1 0,0 0,0 0,0 0,-1 0,1 0,0 0,0 0,0 0,1 0,0 0,-3 0,1 0,0 0,1 0,0 0,0 0,0 0,1 0,1 0,1 0,0 0,1 0,0 0,-1 0,2 0,-1 0,2 0,0 0,0 0,1 0,0 0,0 0,0 0,0 0,-5 0,0 0,1 0,-1 0,1 0,0 0,0 0,-1 0,1 0,0 0,1 0,-1 0,0 0,1 0,-1 0,1 0,-1 0,0 0,0 0,0 0,-1 0,1 0,0 0,-1 0,1 0,-1 0,1 0,-1 0,2 0,0 0,-1 0,0 0,0 0,-1 0,-1 0,-2 0,6 0,-2 0,-1 0,-1 0,-1 0,1 0,1 0,1 0,2 0,0 0,-1 0,-1 0,-3 0,-4 0,12 0,-5 0,-2 0,2 0,-5 0,2 0,-1 0,-2 0,-5 0,3 0,-6 0,0 0,1 0,-1 0,-6 0,-5 0,-6 0,1 0,-19 0,21 0,31 8,-14-2,4-1,8 0,1 0,-6 3,-2-2,-15-5,-5 0,8 4,-19-5,23 0,14 0,-13 0,6 0,2 0,-3 0,11 0,-1 0,3 0,-12 0,5 0,0 0,-1 0,-6 0,4 0,-6 0,5 0,-5 2,5 1,1 0,0 0,-3-1,2-1,-2 0,-1-1,0 1,0 2,0 1,-2 0,-5-1,12-3,-11 0,-14 0,-13 0,27 3,-9-2,5-1,16 7,5-1,-15-5,3-1,0 1,-1 2,0 0,-1 0,15-3,-3 0,-8 0,-4 0,13 0,-20 0,18 0,-8 0,8 0,-8 0,3 0,2 0,7 0,2 0,0 0,-15-2,1 0,-1 0,-1-1,9 0,-2 0,-3-2,-8 0,-3-1,-2 1,10 0,-6 0,-1-4,-6 8,15-10,-21 10,1 0,4-5,-1-1,25 6,-29-8,-12 8,-12-14,-5-26,-4 21,0-18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47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3037 11554,'65'0,"1"0,-1 0,1 0,-1 0,-9 0,1 0,1 0,0 0,2 0,-1 0,1 0,3 0,1 0,0 0,1 0,0 0,0 0,1 0,-5 0,1 0,-1 0,1 0,1 0,0 0,1 0,0 0,0 0,1 0,2 0,0 0,-1 0,1 0,-2 0,-2 0,-2 0,3 0,-3 0,-2 0,-1 0,1 0,0 0,3 0,-1 0,2 0,1 0,1 0,-1 0,-2 0,-2 0,-5 0,6 0,-4 0,-3 0,0 0,2 0,8 0,3 0,-1 0,0 0,-4 0,0 0,-3 0,-1 0,1 0,1 0,0 0,-1 0,-4 0,3 0,-3 0,-5 0,6 0,-8 0,11 0,-31 0,-17 0,1 0,19 0,11 0,1-1,5 1,4 1,-1 1,4 1,1 0,-1 0,-1-2,0-2,1 2,0 1,9 5,2 2,-1 1,-4-3,-2-5,-5-1,0 1,1 7,-1 2,-5-4,0-6,-9 0,-11 4,-10-5,1 0,28 0,-4 0,5 0,12 0,5 0,-11 0,2 0,0 0,-4 0,0 0,-2 0,-2 0,-1 0,-2 0,7 0,-6 0,20 0,-37 0,-15-20,-25-17,1 8,-3-3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0:50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2873 14201,'63'0,"0"0,-1 0,1 0,0 0,0 0,-1 0,1 0,0 0,1 0,1 0,0 0,1 0,0 0,2 0,1 0,0 0,-8 0,1 0,2 0,0 0,1 0,1 0,0 0,-1 0,1 0,-2 0,0 0,-1 0,0 0,-1 0,-1 0,0 0,-1 0,1 0,-1 0,2 0,0 0,1 0,2 0,-6 0,1 0,1 0,1 0,1 0,0 0,0 0,1 0,-1 0,1 0,-1 0,0 0,-1 0,-1 0,6 0,0 0,-2 0,1 0,-1 0,-1 0,2 0,-1 0,2 0,0 0,2 0,1 0,-9 0,1 0,2 0,0 0,1 0,0 0,1 0,0 0,1 0,-1 0,1 0,-1 0,0 0,0 0,-1 0,0 0,2 0,0 0,0 0,0 0,0 0,0 0,0 0,-1 0,1 0,-1 0,0 0,-1 0,1 0,-1 0,-1 0,2 0,-2 0,1 0,-1 0,0 0,0 0,-1 0,0 0,1 0,-1 0,-1 0,1 0,0 0,-1 0,4 0,-1 0,1 0,0 0,-1 0,0 0,0 0,0 0,-1 0,0 0,-1 0,-1 0,0 0,4 0,0 0,-2 0,0 0,0 0,-1 0,0 0,0 0,-1 0,0 0,1 0,3 0,1 0,-1 0,1 0,-1 0,-1 0,0 0,-2 0,0 0,-2 0,5-1,-3 1,0 0,-2 0,0 0,0 0,-1 0,0 1,5 0,1 0,-1 1,-1 0,-1 0,-2 0,-3-1,4 0,-3-1,-2 0,-2 0,-3 2,17 3,-4 2,-7-2,-4-4,-8-1,-5 6,-17-6,42 0,-21 0,6 0,-2 0,4 0,1 0,3 0,0 0,2 0,0 0,0 0,-1 0,-5 0,-1 0,-1 0,-3 0,-1 0,-2 0,10 0,1 0,10 0,1 0,-5 0,3 0,-11 0,3 0,1 0,-1 0,1 0,0 0,0 0,0 0,-1 0,-4 0,0 0,-3 0,8 0,-1 0,2-3,1-1,-3-1,1-1,-12 1,1-2,0 2,0 1,0 1,-1-1,18-4,-5 1,-17 6,-3 0,21-12,-33 12,-10-8,-6 5,-3-4,5 0,5-1,0 0,-5 4,-5-2,-24 28,-4-13,-11 4,-11-1,-4-3,-8-3,-10 0,-11 2,32-2,-5 0,-4 1,-4 1,-3 0,-4 1,-1-1,-3 1,-2 1,-1-1,-1 0,0 1,-1-1,1 0,0 0,2 0,1-1,8 0,0-1,-1 0,0 0,1 0,-2 0,1-1,-1 1,0 0,0 0,-1-1,0 1,-1 0,0 0,-1 0,0 1,0-1,-1 1,-1-1,0 1,-1 1,8-2,-1 1,0 0,-1 0,0 0,-1 0,-1 1,0 0,0-1,-1 1,0 0,0 0,-1 0,0 0,0 0,0 0,0 0,0 0,0 1,-1-2,1 1,0 0,0 0,0 0,1-1,0 0,0 1,0-1,1 0,-1-1,0 1,0 0,0-1,0 1,0-1,-1 0,1 1,0-1,-1 0,1 0,0 0,0 1,0-1,0 0,0 0,1 0,0 0,0 0,1 0,0 0,0 0,1 0,0 1,1-1,0 0,1 1,-10 0,1 1,1-1,0 1,0 0,1-1,1 1,0 0,0-1,1 1,-1 0,2 0,-1-1,0 1,1-1,-1 1,1-1,0 1,-1-1,0 0,0 0,-1 0,0 0,-1 0,1 0,-1 0,1-1,-1 1,1 0,0-1,0 1,0-1,1 1,0-1,0 0,1 1,0-1,0 1,1-1,1 0,0 1,-6 0,0 0,0 1,0 0,0-1,1 1,0-1,1 1,1-1,0 0,2 0,1 0,0-1,2 0,2 0,1-1,-12 2,3-2,1 0,3 0,0-1,2 0,0 0,2 0,-1 0,1 0,-8 1,0 0,0 1,2-1,1 0,3-1,4-1,5 0,-10-2,7-1,4-1,2 1,-3 0,4 0,6 0,-19 0,29 0,-6 0,-11 0,-6 0,3 0,-5 0,-5 0,-3 0,-3 0,14-1,-3 1,-2 0,-3 0,-1-1,0 1,-1 0,1 1,2 0,-6 0,1 1,0-1,0 2,-1-1,1 1,-1-1,0 1,5 0,-2-1,-1 1,0 0,1 0,0 0,3 0,1 2,4-1,-7 3,3 0,2 1,2 0,1 0,3 0,-11-1,3 1,3-1,4 1,-1 2,4 0,9-3,-3-6,-4 5,-6 2,-1-2,-4 0,-2-2,-6-1,3 1,7 2,3 0,2-1,-13-4,8 0,1 6,66-13,24-2,1 4,7 1,-2-3,3 0,6-1,5-2,5 0,5-2,5-2,-19 3,3-2,3 0,1-1,3-1,1 0,1-1,2 0,-10 2,1-1,1 0,1 0,2-1,0 0,1-1,1 1,1-1,1 0,0 0,1-1,-8 3,0 0,2-1,0 0,1 1,1-1,-1-1,2 1,0 0,0-1,1 1,0-1,0 0,0 0,0 1,1-1,-3 1,0-1,1 1,0-1,1 1,-1-1,2 0,-1 0,0 0,1 0,0 0,0 0,0 0,0 1,0-1,0 0,0 1,-1 0,-1 0,0 1,0-1,1 1,0-1,0 1,0 0,0-1,0 1,0 0,0 0,-1 0,1 0,-2 1,0-1,0 0,-1 1,-1 0,-1 0,7-2,-2 1,0 0,-1 0,0 0,-1 0,0 1,-1-1,0 1,0-1,-1 1,0 0,0 1,0-1,0 0,4 0,2-1,0 1,-1 0,1 0,-1 0,0 0,-2 0,-1 1,-2 1,-2-1,-1 1,-4 1,14-3,-4 1,-2 0,-3 1,-2 1,-1 0,1 0,11-2,0 1,-3 1,-3 1,-8 0,19-3,-13 4,-1 8,-37 0,-8 0,-4 0,18 0,6 0,3 0,-3 0,-14 0,-8 3,-2 5,-23 4,-4 6,-32-3,-2-1,-7 1,2 0,-8 4,19-5,-6 4,-5 1,-3 1,0 1,0-2,4-1,0-1,0 0,-2 0,-2 1,-1 1,-3 1,10-3,-2 2,-2 0,-1 1,-2 0,0 0,0 1,0-1,0 0,2-1,1 0,-6 0,0 1,0-2,1 1,1-1,0 0,0-1,0 1,0 0,1 0,-1 0,0 0,0 0,1 0,1-1,2 0,4-1,2-1,-11 4,4-2,4 0,2-2,3 0,-13 1,5-1,8-2,12-4,9-2,12-1,59-5,35-2,-23 1,7 0,4 0,4 0,-13 0,5 0,1 0,3 0,2 0,0 0,0 0,-9 0,2 0,0 0,1 0,0 0,1 0,-1 0,0 0,0 0,6 0,0 0,0 0,0 0,0 0,-1 0,-1 0,0 0,2 0,1 0,0 1,-2-1,-1 0,-3 0,-2-1,3 0,-2 0,-3-1,-3 0,-2-1,12 0,-4-1,-10-2,14-9,-41-5,-19 14,-4-2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1:53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8357 2566,'51'0,"1"0,0 0,1 0,3 0,2 0,3 0,-3 0,2-2,1 1,2 2,-1 1,2 4,0 3,1 1,-1 0,-1-1,-7-4,0 0,-2 0,0 1,0 3,-1 4,0 3,-1 1,-1 0,0 0,6 0,-1 0,-1 1,0-1,-6 0,0 1,-1 0,2 1,-1 0,1 2,0 0,0 1,-2 0,4 5,-3 0,-1 0,4 1,-3-4,1 0,2 1,0-1,0 1,1 1,0 1,1 0,-2 0,0-2,3 1,-2 0,0-2,-1 0,2 0,-1-1,-1-1,-2-1,0-1,-2-1,-3-1,4 3,-5-4,9 0,-28-8,-21-9,-28-15,-5 2,-13-13,10 5,5 7,-7-2,0 5,-6-1,-13-8,7 3,-9-1,-3 0,-6 0,-6-2,13 3,-5-1,-2-1,-2 0,1 1,10 3,-1 2,0-1,-1 1,0-1,-1 0,4 1,-3-1,0 0,0 0,1 0,1 1,2 0,-9-2,3 1,1 0,-1 0,-2 1,2 2,-2 0,-2 0,0 1,1-1,0-1,4 0,0-1,0 0,0 0,0 1,0 0,-2 2,-1 0,-1 1,2 0,0-1,2 1,-2-2,0 0,2-1,3 2,5-1,-9-2,7 1,3 2,-1 1,9 1,12-4,13 4,15 4,24 0,27-6,5 9,6 0,4-2,2-1,-11 4,2 0,-1 0,-6 0,-1 0,5 0,-6 0,4 0,3 0,0 0,-1 0,9 0,-2 0,1 0,4 0,-10 0,3 0,2 0,0 0,-2 0,-4 0,9 0,-3 0,-2 0,-3 0,7 0,-4 0,-7 0,-4 0,-9 0,-11 0,-36 0,-50 0,8-3,-8-2,2 1,-5-1,0 0,1-2,-1 0,1 0,0 1,0 2,2 0,-10-2,4 1,8 6,1-2,3-3,1 0,6 3,2 0,3-4,6 1,5 4,23 0,40 0,3 0,-2 5,2 3,-2-1,0 3,1 3,0 2,9 3,0 2,-3 1,-1 1,1-2,-1-1,-8 1,-2-2,18 2,-16 0,0-12,-8 6,-1-13,-12 6,-4-4,-6 9,-14 2,-47 2,16-8,-8 0,-2-1,-4 0,-2 0,-4 2,0 1,-3 2,-2 0,-1 0,13-3,-2-1,1 1,-1 0,0 1,1 3,0 2,0 0,1 0,0-2,-12 1,0-2,2-1,5 2,2 2,3 1,7-3,1-2,8-3,8-1,26-7,48-28,3 15,9 1,2-5,6-2,1 1,-14 7,1 2,1 1,1-1,5-1,2 0,-1 0,-3 2,0 2,-4 2,4-2,-6-1,3 0,2-1,0 0,-3 0,2 1,-3 0,0 1,3-2,10-1,3-1,-1 0,-5 1,-4 0,-3 1,-7 1,-2 0,-9 2,-4 4,-22-7,-2 4,-26-8,-8 7,-30-2,-6 7,22-1,-3 2,-11 5,-3 5,15 0,-1 2,-3 1,-14 6,-3 2,0 2,3 1,0 3,0 0,12-7,-1 0,2 0,1-1,-1 0,2-1,4 0,-4 5,6-3,2-7,28-12,10-11,8-7,19-5,-4 10,12-5,-2 7,25 2,4-7,-27 10,0 1,16-6,-18 4,-13 5,-13 0,-4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8:14:4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14274 11382 24575,'37'0'0,"24"0"0,-20 0 0,12 0 0,9 0 0,5 0 0,3 0 0,0 0 0,-5 0-1229,-8 0 0,-1 0 0,0 0 0,1 0 1,1 0-1,1 0 0,2 0 0,3 0 1104,-7 0 1,2 0 0,3 0 0,2 0 0,1 0 0,0 0 0,1 0 0,0 0-1,-2 0 1,0 0 0,-2 0 0,-3 0 124,7 0 0,-2 0 0,-1 0 0,-1 0 0,0 0 0,-1 0 0,-1 0 0,1 0 0,1 0-69,-1 0 1,1 0-1,0 0 1,0 0-1,-1 0 1,0 0-1,-2 0 1,-2 0-1,-2 0 69,9 0 0,-3 0 0,-2 0 0,-1 0 0,-1 0 0,1 0 187,9 0 0,0 0 0,-1 0 0,-2 0 0,-1 0-187,1 0 0,-2 0 0,-2 0 0,-3 0-115,3 0 0,-3 0 0,-1 0 115,-3 0 0,-2 0 0,1 0 0,-1 0 0,-1 0 0,-1 0 2261,8 0 1,-1 0-2262,6 0 0,-3 0 1970,-16 0 0,-2 0-1970,0 0 0,0 0 0,-5 0 0,0 0 0,24 0 0,-12 0 0,-3 0 0,-11 0 0,3 0 0,20 0 0,5 0 259,-11 1 1,3 0-1,1-3-259,7-3 0,2-3 0,-1 1 0,-4 5 0,-2 2 0,0-3 195,-3-3 0,-1-2 0,-4 2-195,5 5 0,-4 2 0,-10-1 0,-5 0 0,-1 0 0,-14 0 0,-20 0 1404,-41 0-1404,-11 0 0,3 0 0,-7 0 0,10 0 0,-3 0 0,-5 0-900,-1 0 1,-3 0 0,-5 0 0,-2 0 899,8 0 0,-3 0 0,-3 0 0,-1 0 0,-2 0 0,-1 0-577,7 0 0,-2 0 0,-2 0 0,0 0 0,-1 0 1,-1 0-1,1 0 0,1 0 577,2 0 0,-1 0 0,1 0 0,0 0 0,-1-1 0,1 1 0,-2 1 0,1-1 0,2 1 0,0 1 0,-1-1 0,-1 1 0,1-1 0,0 1 0,2 0 0,0 0 0,3 0-305,-5 0 1,2 0 0,1 0 0,1 0 0,1 1 0,1-1 0,0 2 304,-4-1 0,0 2 0,1-1 0,1 1 0,1 0 0,2 0-173,-2 2 1,2 0-1,1 0 1,1 0-1,2-1 173,-2 1 0,2-1 0,1 0 0,-1 0 0,-1 2 0,-1 0 0,1 0 0,4-1 0,-2 0 0,4 0 0,-1 0 0,-8 1 0,0-1 0,6 0 0,8-2 0,1 1 1014,-16 8 1,-1-2-1015,16-10 0,2 0 2125,2 8 0,3-1-2125,-8-8 3279,38 3-3279,29-4 0,30 0 0,-13 0 0,8 0 0,1 0-182,8 0 1,2 0-1,5 0 182,-14 0 0,3 0 0,2 0 0,1 0 0,1 0-929,-4 0 0,2 0 0,1 0 1,-1 0-1,-1 0 0,-3 0 929,7 0 0,-4 0 0,0 0 0,1 0 0,9 0 0,3 0 0,-4 0 0,-8 0-275,-6 0 0,-1 0 275,-4 0 0,5 0 0,2 0 0,-2 0 0,9 0 0,-1 0 0,2 0-271,-6 0 0,3 0 0,0 0 0,-1 0 271,-4 0 0,-1 0 0,-1 0 0,-2 0 0,7 0 0,-3 0 0,-2 0 696,17 0 0,-6 0-696,-21 0 0,-4 0 5466,6 0-5466,-18 0 814,-29 0-814,-46 0 0,0 0 0,-10 0 0,-4 0 0,5 0 0,-2 0 0,-3 0 0,-5 0-522,15 0 1,-3 0-1,-2 0 1,-2 0-1,-2 0 1,0 0-1,0 0 522,2 0 0,-2 0 0,-1 0 0,-1 1 0,0-1 0,1 0 0,-1-1 0,2 1 0,3-1 0,1 0 0,0 1 0,0-1 0,0-1 0,0 1 0,0-1 0,0 0 0,-1-1 0,-1 1 0,-1-1 0,0-1 0,2 1 0,1-1 0,3 1 0,3-1-177,-7 0 0,3 0 0,2 0 1,4-1-1,1 0 177,-16-5 0,5-1 0,7 1 0,7 4 0,10 0 0,13-7 0,16-1 0,8-3 5170,0-1-5170,0 5 1209,7-4-1209,6 12 0,20-3 0,25 8 0,-4 0 0,-7 0 0,-26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8:15:31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25817 5700 8191,'7'0'0,"12"0"5063,30 0-5063,-6 4 0,7 0 0,-5-3 0,4 0 0,0-1 819,3 3 0,1 0 0,-1 0-819,-3-3 0,-1 0 0,-2 0 0,12 0 0,-6 0 0,2 0 1769,-17 0-1769,-28 0 6630,-1 0-6630,0 0 0,-1 0 0,0 0 465,-4 3-465,7-2 0,-4 2 0,6-3 0,25 0 0,-4 0 0,9 0 0,8 0 0,0 0 0,2 0 0,11 0 0,1 0 0,-5 0 0,-4 0 0,-14 0 0,-4 0 0,6 0 0,-22 0 0,-19 0 0,-22 0 0,-17-4 0,-13 3 0,-2-3 0,4 4 0,1 0 0,-11 0 0,23 0 0,-1 0 0,-6 0 0,-1 0 0,1 0 0,0 0 0,0 0 0,2 0 0,-15 0 0,4 0 0,26 0 0,5 0 0,10 0 0,3 0 0,-39 0 0,-14 0 0,-12 0 0,18 0 0,-4 0 0,-1 0-243,7 0 1,-3 0 0,1 0 0,4 0 242,-3 0 0,2 0 0,5 0 0,-3 0 0,7 0 0,-1 0 0,26-2 0,16 1 0,24-2 0,1 3 969,11 0-969,0 0 0,3 0 0,21 0 0,2 0 0,-15 1 0,3-2 0,14-2 0,4-2-494,-10 1 0,4 0 0,0-2 494,3-6 0,1-2 0,0 0 0,-13 5 0,1 0 0,0 0 0,-3-1 0,6-6 0,-3-2 0,-2 3 0,12 0 0,-6 2 0,-20 2 0,-6 1 0,1 3 0,-18-1 0,-8 7 0,-18-3 1482,-26 4-1482,-27 7 0,17-6 0,-1 0 0,5 5 0,0 1 0,-5-3 0,3 0 0,-9 3 0,11 4 0,19-10 0,12 3 0,1-4 0,5 0 0,0 0 0,-32 0 0,3-1 0,-8 2 0,-2 3 0,-7 3 0,-5 0 0,2 0-672,1-3 0,-1 0 0,0 0 0,-4 1 672,-3 2 0,-4 1 0,-2 1 0,2-1 0,4-1 0,0 0 0,3 0 0,2-2 0,0 1-38,5-2 0,0-1 0,3 0 0,5 1 38,-11 3 0,9 0 0,-1-6 0,42 3 0,35-4 0,23 0 0,-12 6 0,4 2 0,15-3 0,3 2 0,0 4 0,2 2 676,-14-6 0,2 0 0,-1-2-676,-4-1 0,0 0 0,-1-1 0,1 0 0,-1 0 0,-2-1 85,2-1 1,-2-2-86,1 1 0,-4 0 0,2 0 0,-7 0 0,-12 0 0,-6 0 641,33 0-641,-16 0 0,4 0 0,14 0 0,4 0 0,5 0 0,0 0 0,-11 0 0,-2 0 0,-8 0 0,-4 0 0,7 0 0,-19 0 0,-16-2 0,-1-2 0,-8-6 0,-7-2 0,-9-1 0,-10-1 0,-8 7 0,-7-4 0,-2 10 0,-6-5 0,6 6 0,2 0 0,15 0 0,1 0 0,7 0 0,5 0 0,3 0 0,3 0 0,4-3 0,0 0 0,6-1 0,0 1 0,4 3 0,-4 0 0,0 0 0</inkml:trace>
  <inkml:trace contextRef="#ctx0" brushRef="#br0" timeOffset="7450">14014 12680 24575,'-59'0'0,"21"-7"0,-3-2 0,-8 1 0,0-1 0,4-6 0,3-1 0,-21-4 0,33 4 0,10 11 0,12 1 0,1 4 0,0 0 0,-15 0 0,-18 0 0,-19 0 0,4 0 0,10 0 0,20 0 0,11 0 0,1 0 0,5 0 0,-3 0 0,-2 0 0,-5 0 0,5 0 0,1 0 0,-15 0 0,-24 0 0,8 0 0,-3 0 0,1 0 0,0 0 0,2 0 0,2 0 0,-9 0 0,1 7 0,24-6 0,-6 6 0,19-7 0,5 0 0,3 4 0,-18 7 0,-14 2 0,-3 4 0,-10-3 0,19-2 0,7-1 0,7-2 0,6-1 0,-24 9 0,4-1 0,-20 8 0,23-4 0,6-5 0,12-3 0,5-5 0,4 0 0,0 0 0,0-1 0,8 2 0,2 0 0,14 6 0,3-3 0,7 9 0,6-9 0,-11 8 0,9-7 0,-18 4 0,5-6 0,-7 7 0,0-7 0,-5 3 0,0-4 0,-4 0 0,4 4 0,1 0 0,4 5 0,7 2 0,-6-2 0,6-3 0,-7 2 0,0-7 0,-1 3 0,1-4 0,-4 4 0,-1-4 0,0 4 0,-4-4 0,8 3 0,-9-3 0,4 3 0,0-1 0,1 2 0,4 4 0,8 8 0,3 9 0,6-4 0,-6 2 0,-3-13 0,-11-9 0,-2-2 0,-5-8 0,0 0 0,1 0 0,-1 0 0,6 0 0,-8-4 0,10 0 0,-9-5 0,10 5 0,-3-3 0,19 6 0,3-8 0,14 7 0,1-9 0,-8 6 0,-1-11 0,-6-7 0,-8 1 0,-5-4 0,-13 5 0,-1 2 0,-7 2 0,7 5 0,-4 0 0,5 2 0,-1-6 0,-3 2 0,3-11 0,-7-2 0,3-7 0,-4 0 0,0 1 0,0 6 0,0-5 0,0 5 0,0 0 0,0-1 0,0 3 0,0-5 0,0-4 0,0 0 0,4 0 0,-3 8 0,3 5 0,-4 4 0,0 7 0,0-1 0,0 3 0,-4 4 0,0-3 0,-4 6 0,4-7 0,-3 7 0,6-6 0,-6 6 0,7-5 0,-8 6 0,5-6 0,-5 5 0,4-5 0,-3 6 0,3-6 0,-3 5 0,-1-5 0,1 5 0,-2-2 0,-3 3 0,4 0 0,-4 0 0,5 0 0,3 2 0,1 3 0,3 2 0,0 2 0,0-2 0,0-2 0,0-2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8:16:08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9669 9402 8191,'48'-5'0,"-2"4"0,12 0 0,8 0 0,-12 0 0,5 1 0,4 0 0,4 1 0,2-1 0,2 0 0,-15 0 0,2 0 0,2 0 0,1 0 0,1 0 0,2 0 0,1 0 0,0 0 0,0 0 0,1 0 0,-4 0 0,0 0 0,1 0 0,1 0 0,1 0 0,0 0 0,0 0 0,1 0 0,0 0 0,0 0 0,0 0 0,0 0 0,-2 0 0,0 0 0,1 0 0,0 0 0,0 0 0,0 0 0,0 0 0,1 0 0,-1 0 0,0 0 0,0 0 0,0 0 0,-1 0 0,3 0 0,1 0 0,-1 0 0,1 0 0,-1 0 0,0 0 0,0 0 0,0 0 0,-1 0 0,0 0 0,-1 0 0,0 0 0,0 0 0,0 0 0,-1 0 0,0 0 0,0 0 0,-1 0 0,1 0 0,-2 0 0,1 0 0,0 0 0,-1 0 0,4 0 0,0 0 0,0 0 0,0 0 0,-1 0 0,0 0 0,0 0 0,-1 0 0,0 0 0,-1 0 0,1 0 0,0 0 0,-1 0 0,0 0 0,0 0 0,-1 0 0,-1 0 0,1 0 0,0 0 38,5 0 1,-1 0 0,1 0-1,-1 0 1,0 0 0,0 0-1,-1 0 1,1 0-39,0 0 0,-1 0 0,0 0 0,0 0 0,1 0 0,-1 0 0,0 0 0,0 0 0,1 0 0,1 0 0,-1 0 0,0 0 0,0 0 0,1 0 0,-2 0 0,1 0 0,-2 0 0,1 0 0,1 0 0,-2 0 0,1 0 0,-2 0 0,-2 0 0,-2 0 0,5 0 0,-3 0 0,-1 0 0,-1 0 0,0 0 0,2 0 0,-3 0 0,2 0 0,1 0 0,-1 0 0,-1 0 0,-3 0 0,-3 0 377,10 0 1,-5 0-1,-1 0 1,3 0-378,-3 0 0,4 0 0,-1 0 0,-1 0 0,-4 0 959,11 0 0,-5 0 0,-7 0-959,-3 0 0,-11 0 4355,-10 0-4355,-17-3 5134,-24-7-5134,-28-1 0,16 1 0,-9 4 0</inkml:trace>
  <inkml:trace contextRef="#ctx0" brushRef="#br0" timeOffset="1218">9884 14203 24575,'61'0'0,"1"0"0,0 0 0,0 0 0,0 0 0,0 0 0,0 0 0,0 0 0,0 0 0,-3 0 0,2 0 0,1 0 0,0 0 0,2 0 0,1 0 0,1 0 0,1 0 0,2 0 0,0 0 0,1 0 0,2 0 0,0 0-492,-13 0 0,1 0 1,1 0-1,1 0 1,1 0-1,1 0 1,0 0-1,1 0 1,0 0-1,1 0 1,1 0-1,0 0 1,1 0-1,-1 0 1,2 0-1,-1 0 1,1 0-1,0 0 1,0 0-1,0 0 432,-7 0 0,0 0 1,1 0-1,0 0 1,1 0-1,0 0 0,0 0 1,0 0-1,1 0 1,0 0-1,0 0 1,1 0-1,0 0 0,0 0 1,0 0-1,0 0 1,1 0-1,-1 0 1,1 0-1,0 0 0,0 0 1,0 0-1,1 0 1,-1 0-1,0 0-17,-3 0 0,0 0 0,1 0 0,0 0 0,1 0 0,0 0 0,0 0 0,0 0 0,1 0 0,0 0 0,-1 0 0,1 0 0,0 0 0,0 0 0,0 0 0,0 0 1,0 0-1,-1 0 0,0 0 0,0 0 0,0 0 0,0 0 0,-1 0 0,-1 0 0,1 0 0,-1 0 0,-1 0 0,0 0 77,5 0 0,0 0 0,0 0 0,-1 0 0,-1 0 0,1 0 0,-2 0 0,1 0 0,-1 0 0,0 0 0,0 0 0,0 0 0,0 0 0,-1 0 0,1 0 0,0 0 0,0 0 0,0 0 0,0 0 0,1 0 0,0 0 0,0 0 0,1 0-36,-3 0 1,0 0 0,1 0 0,0 0 0,1 0 0,0 0 0,0 0-1,1 0 1,-1 0 0,1 0 0,0 0 0,-1 0 0,0 0 0,1 0-1,-1 0 1,-1 0 0,0 0 0,0 0 0,0 0 0,-2 0 0,0 0 0,0 0-1,-1 0 1,-1 0 0,-1 0 35,10 0 0,0 0 0,-2 0 0,0 0 0,0 0 0,-2 0 0,0 0 0,0 0 0,-1 0 0,0 0 0,-1 0 0,0 0 0,0 0 0,-1 0 0,0 0 0,0 0 0,0 0 0,0 0-136,6 0 1,-1 0 0,1 0 0,-1 0-1,-1 0 1,1 0 0,-1 0 0,-1 0 0,0 0-1,0 0 1,-1 0 0,-1 0 0,1 0-1,-2 0 1,0 0 135,3 0 0,0 0 0,1 0 0,0 0 0,-1 0 0,0 0 0,-1 0 0,-2 0 0,-2 0 0,-2 0 0,-3 0 0,-2 0 0,-4 0 110,25 0 1,-6 0 0,-6 0-1,-2 0 1,0 0-111,8 0 0,0 0 0,-5 0 0,-12 0 1151,-8 0 1,-8 0-1152,18 0 3443,-21 0-3443,-22 0 0,-5 0 0,-11 0 0</inkml:trace>
  <inkml:trace contextRef="#ctx0" brushRef="#br0" timeOffset="2567">19169 5958 24575,'59'0'0,"-1"0"0,1 0 0,-5 0 0,4 0 0,4 0 0,3 0 0,3 0 0,-13 0 0,3 0 0,2 0 0,2 0 0,2 0 0,1 0 0,1 0 0,-1 0 0,0 0-984,-1 0 1,1 0 0,0 0 0,1 0 0,0 0 0,1 0 0,1 0 0,-1 0 0,2 0 0,-1 0 858,-6 0 1,0 0 0,1 0 0,1 0 0,0 0 0,0 0 0,0 0 0,0 0-1,0 0 1,-1 0 0,0 0 0,0 0-72,2 0 0,-1 0 0,0 0 0,0 0 0,0 0 0,-1 0 1,1 0-1,-1 0 0,1 0 0,-1 0 0,0 0 196,1 0 0,-1 0 0,0 0 0,0 0 0,0 0 0,0 0 0,0 0 0,0 0 0,0 0 0,-1 0 0,0 0-88,4 0 0,-1 0 0,1 0 0,-1 0 0,0 0 0,0 0 1,-1 0-1,1 0 0,-1 0 0,1 0 88,-2 0 0,-1 0 0,1 0 0,-1 0 0,0 0 0,1 0 0,-1 0 0,1 0 0,-1 0 0,2 0-203,0 0 0,1 0 0,0 0 0,0 0 0,0 0 1,1 0-1,-1 0 0,2 0 0,0 0 0,0 0 203,-6 0 0,1 0 0,0 0 0,0 0 0,1 0 0,0 0 0,0 0 0,1 0 0,-1 0 0,0 0 0,0 0 0,0 0 0,-1 0 0,0 0 0,-1 0 0,1 0 0,-1 0 0,1 0 0,-1 0 0,1 0 0,0 0 0,1 0 0,0 0 0,0 0 0,0 0 0,1 0 0,0 0 0,1 0 0,1 0 0,-1 0 0,1 0 0,-1 0 0,0 0 0,-2 0 0,0 0 0,-1 0 0,-1 0 15,6 0 0,0 0 1,-2 0-1,-1 0 1,-1 0-1,0 0 0,0 0 1,0 0-1,-1 0 1,2 0-16,-2 0 0,2 0 0,1 0 0,-1 0 0,0 0 0,-1 0 0,-1 0 0,-4 0 0,-2 0 0,-4 0 0,15 0 0,-6 0 0,-4 0 0,-1 0 0,1 0 0,0 0 0,2 0 0,-1 0 0,-6 0 0,-8 0 1052,1 0 0,-6 0-1052,7 0 0,-5 0 3148,-4 0-3148,5 0 1176,-32 3 1,-2-2 0,-8 2-1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14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3948 8332,'63'0,"-1"0,1 0,-10 0,0 0,6 0,-6 0,7 0,3 0,3 0,-1 0,-2 0,-5 0,0 0,-1 0,1 0,1 0,2 0,-5 0,1 0,1 0,1 0,1 0,0 0,0 0,-1 0,-1 0,1 0,0 0,0 0,0 0,0 0,-1 0,-1 0,4 0,0 0,-1 0,0 0,0 0,-1 0,1 0,-1 0,-1 0,1 0,-1 0,1 0,-1 0,0 0,8 0,0 0,0 0,-1 0,1 0,1 0,-7 0,0 0,1 0,0 0,0 0,-2 0,-1 0,3 0,-2 0,-1 0,-1 0,1 0,1 0,1 0,1 0,0-1,-1 1,-2 0,-3 1,7 1,-4 1,-2 0,2-1,2-1,1-1,0 0,1 2,-10 1,1 2,1 1,-1-1,2-1,1-2,1-2,1 0,0 0,-1 1,-1 1,0 1,0 0,0 0,2-1,6 0,2 0,0 0,0-1,-1 1,-3-2,-1 0,-1 0,0 0,-2 2,8 2,-2 2,0-1,3 0,-6-4,4-1,0 0,-1 0,-3 2,1 2,-3 2,0 1,3-1,-2-3,2 0,1-1,0 1,1 0,0 1,1 0,0 1,0 0,-1 0,-1 0,0 0,-1 0,1 0,1 0,-6-1,0 1,2-1,-1 0,0 1,-1-1,6 1,0 0,-2 1,2-1,1 1,-6-2,1 1,2 0,-1 0,-1 0,0 0,4 0,0 1,-1-1,0 0,0 0,0-2,1 0,-1-1,0 1,-2 0,-6 1,-2 1,0 0,0-1,1-1,6-1,2-1,-1-2,1 1,-2 1,-4 1,-1 0,-1 0,2 0,2 0,2-1,2-1,1 0,2-1,-1 1,0 0,-1 0,2 0,0 0,-1 0,-1 0,-4 0,10 0,-5 0,0 0,4 0,-12 0,4 0,1 0,-1 0,-5 0,-5 0,5 0,-7 0,2 0,-1 0,4 0,-1 0,-5 0,12 0,-9 0,11 0,3 0,-32 0,4 0,22 0,7 0,-17 0,2 0,1 0,6 0,1 0,2 0,4 0,2 1,-1-2,-2-1,1-1,-2-1,-4-1,-1-2,1 0,3 0,2 1,-2-2,-3-1,-1-1,1 1,0 2,1 1,-3 0,-10 0,-2-1,1 1,3-1,2 1,-4 0,7-3,0 0,-8 3,1 0,0 1,17 0,-3 1,-8-3,-3 0,-3 2,-4 1,4-5,-12 2,21 2,-6-5,6 0,-7 3,5 0,2-1,-8-1,3-2,0 0,-1 2,18-1,0 2,-4 0,-13-2,-2 0,-3 2,12-2,-7 2,-6 0,-24 2,-13 6,-29-7,-12-2,-12-1,-2 2,-7-2,-7 1,-2-1,7 1,-2 0,-3 0,-3 0,-2 0,-3 0,16 2,-3-1,-2 1,-1-1,-1 1,-2 0,1 0,-1 0,0 1,0 0,4 1,-1 1,0 0,0 0,0 1,-1-1,-1 1,1 0,-2 0,0 0,-1 0,4 0,-1-1,-2 1,1 0,-1 0,-1 0,0 0,0 0,0 0,0 1,-1 0,1 0,0 0,0 1,0 0,0 1,0 0,0 0,-1 0,1 0,-1 1,0-1,0 0,0 1,-1-1,-1 0,5 0,-1 0,-1 0,0 0,0 0,-1 0,0 0,0 0,0 0,1 0,0 0,0 0,1 0,1 0,1 0,-6 0,1 0,2-1,1 1,0 0,0-1,0 1,-1 0,-1 0,-2 0,-3 1,-3 0,16 0,-2 0,-1 1,-2-1,-2 1,-1 0,-1-1,-1 1,0 1,-1-1,0 0,0 0,1 1,-1 0,2-1,0 1,1 0,2 0,1 0,1 1,3-1,-11 1,3 1,2-1,1 1,2 0,0 0,1 0,0 0,-1 1,0-1,-2 1,-2 0,-3 0,-2 0,13-1,-2-1,-1 1,-2 0,-1 0,-1 1,-1-1,-1 0,-1 1,0-1,-1 0,1 1,-1 0,1-1,0 1,0 0,1 0,1 0,1 0,1 0,1 1,2-1,1 0,-8 2,0 0,2 0,0 1,2-1,0 1,1 0,0-1,1 1,1 0,0 0,0-1,0 1,0-1,1 0,-1 0,-4 1,1-1,0 0,0 0,0 1,1-1,0 0,1-1,0 1,0-1,1 1,0-1,1-1,0 1,-9 0,0 0,0 0,0-1,1 0,1 0,1 0,1-1,2 0,2 0,2-1,-10 2,4-1,1-1,3 0,0 0,1-1,-1-1,-8 0,0-2,1 0,0-1,3 0,1 1,1 0,2 0,2 0,2 0,2 0,-17 0,5 1,3-2,11-1,3-1,4 1,3 2,6-2,-8-9,3 10,-12-1,-12 0,11 2,-6 0,-3 0,1 0,0 0,0 0,-1 0,-1 0,7 0,-2 0,0 0,3 0,6 0,-2 0,6 0,4 0,0 0,7 0,8 0,20 0,-23 0,-1 0,-21 6,16-1,8 6,16-3,-17 7,-13 3,0-4,-3 1,12-3,-1-1,-19 5,1-1,-2 7,-5-6,31-1,16-11,-25 6,1-3,-7-1,2-1,-4 0,-2 1,-4 3,-2 1,0-1,0-2,0 0,3 0,-5 3,6-1,12-2,6-1,3-5,15 3,5-4,-7 0,-22 0,-24 7,19-3,-1 0,0 1,2-1,-24 3,25-7,21 0,14-7,49-5,-8 2,8 1,-2 5,8 0,3 2,4-1,-6 1,4 0,2 1,2 0,-1 0,-2 0,7 0,-2 1,1 0,0 1,3-1,-9 0,3 0,1 0,0 0,0 0,-2 0,-3 0,8 0,-4-1,-1 1,0 0,3 1,-5 0,2 1,0 0,1 1,0 0,-1 0,1 1,0 0,-1 1,1 0,-2 0,-1 1,1 0,0 2,-2-1,-1 1,-2 0,4 1,0 0,-4 0,-7 0,5 3,-9-1,3-3,-44-4,-39-4,-14 0,-11 0,7 0,-5 0,-3 0,8 0,-3 0,-1 0,0 0,1 0,1 0,-1 0,-2 0,7 0,-1 0,-1 0,0 0,2 0,-8 0,2 0,0 0,0 0,1 0,-1 0,2 0,3 0,-4 0,3 0,6 0,1 0,9 0,-3 0,24 0,7-8,9 3,0-11,4-4,0 5,15-5,14 16,34 0,-30 3,3 2,22-1,5 0,-18 0,0 0,1 0,7-1,1 0,-1 3,-3 1,-1 3,-2-2,8 0,-6 0,10 11,-28-11,-22-4,-5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18.8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3539 12041,'64'-2,"-1"1,1 0,-4 0,3 0,3 0,5 1,-13-1,3 1,2 0,2 0,2 1,1-1,0 0,-7 0,0 0,2 0,0 0,1 0,1 0,0 0,1 0,0 0,-2 0,1 0,0 0,1 0,1 0,-1 0,2 0,-1 0,1 0,1 0,-8 0,1 0,1 0,0 0,0 0,1 0,0 0,0 0,0 0,0 0,0 0,-1 0,1 0,-1 0,1 0,-1 0,0 0,1 0,-1 0,1 0,0 0,0 0,0 0,1 0,-2 0,1 0,0 0,0 0,0 0,1 0,-1 0,1 0,-1 0,1 0,-1 0,0 0,0 0,-1 0,0 0,0 0,0 0,0 0,0 0,-1 0,0 0,1 0,-2 0,0 0,0 0,-1 0,5 0,0 0,-1-1,-1 1,0 0,0 0,0 0,-1 0,-1 0,1 0,-1 1,3-1,0 1,1 1,-1-1,-1 0,0 1,-2-1,-1 1,-1-1,-3 1,7 0,-2-1,-2 1,-2 0,-1 0,-1 0,-1 2,8 0,-1 1,-2 1,-3 0,-1-2,-1 0,-1-1,-3 0,-6 1,5 6,-2-1,17-8,2 0,-7 8,1-1,-9-6,2-2,-1 0,-1 3,0 0,0 0,0-3,0 0,0 0,4 0,2 0,0 0,5 0,0 0,3 0,-9 0,2 0,1 0,3 0,-5 0,3 0,1 0,0 0,-2 0,-4 0,-2 0,0 0,1 0,1 0,7 0,2 0,0 0,-1 0,-4 0,-2 0,-3 0,-1 0,0 0,3 0,1 0,0 0,-3 0,11 0,-3 0,0 0,1 0,0 0,1 0,0 0,1 0,2 0,-8 0,2 0,2 0,-1 0,-9 0,-1 0,1 0,1 0,2 0,-3 0,2 1,1-1,1 0,0 0,-1-1,1-2,1-1,-1 0,0-1,0 1,0-1,8 0,0 0,-1 0,-1 0,0-3,-7 0,0-2,-1 0,-1 0,-1 0,5-2,-1 1,-1-1,-3 2,7-1,-3 0,-1 1,-2 0,-2 1,-2 0,13 0,-2 1,0 0,-2 0,-10 0,0 0,10 4,2 0,-6-4,0 0,6 4,2-1,-18-1,1 0,-1-1,2 1,0 1,-3 0,10 0,-2 0,7 1,-4 1,9 3,-18 0,0 0,-8 0,-2 0,1 0,-2 0,24 0,-16 0,5 5,-13-3,6 13,-15-13,-1 11,-15-12,-2 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20.0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3137 12512,'50'0,"0"0,0 0,2 0,4 0,2 0,2 0,-6 0,2 0,0 0,1 0,-2 0,11 0,-1 0,-1 0,-2 0,9 0,-3 0,-9 0,-12 0,-7 0,18 0,-9 0,9 0,-17 0,2 0,0 0,-1 0,23 0,-22 0,-18 0,-11 0,-3 0,-3 0,7 0,19-8,8-4,6 5,4-1,4-5,5-2,-5 2,-8 5,-4 1,-2-2,0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22.2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5534 14043,'63'0,"0"0,0 0,0 0,0 0,1 0,-1 0,-2 0,-2 0,0 0,0 0,3 0,3 0,4 0,-14 0,4 0,2 0,3 0,1 0,1 0,2 0,-1 0,1 0,-1 0,0 0,-3 0,0 0,3 0,0 0,-1 0,0 0,-1 0,0 0,1 0,-1 0,1 0,1 0,1 0,-5 0,2 0,0 0,1 0,1 0,0 0,-1 0,0 0,0 0,-2 0,-1 0,-3 0,-1 0,7 0,-2 0,-2 0,-2 0,0 0,-1 0,0 0,1 0,1 0,4 0,2 0,0 0,0 0,1 0,-2 0,-1 0,-2 0,-3 0,2 0,-4 0,-1 0,-1 0,0 0,0 0,2 0,6 0,0 0,1 0,0 0,1 0,-1 0,0 0,0 0,1 0,-1 0,0 0,0 0,-1 0,-1 0,4 0,-1 0,-2 0,1 0,0 0,1 0,-4 0,2 0,0 0,0 0,0 0,-2 0,-1 0,1 0,-2 0,-2 0,1 0,0 0,0 0,5 0,0 0,1 0,-1 0,-2 0,-4 0,6 0,-5 0,-1 0,-1 0,-4 0,0 0,-2 0,-4 0,16 0,-9 0,12 0,-20 0,4 0,-3 0,3 1,5-2,1-1,7 0,2-2,0 1,-5 1,-3 1,-3 0,0 1,3-1,4-1,5-1,0-1,-3 2,-7 0,-5 2,-7 0,3 0,16-3,4-1,-4 1,5 2,-4-1,-10-5,-6 0,4 6,-34-7,13 2,9 1,2 0,6-1,4-1,-2 0,4-1,4 0,0-1,-1 2,0 1,-1 0,0 0,2 1,0-2,-3 1,3-1,0 0,0 0,-3 0,-4 1,5-1,-5 2,-1-1,-3 1,6-2,-2 0,-7 2,-3-1,-8 2,-11-2,31 6,-19 0,7 0,2 0,21 0,-28-3,-1 1,11 0,-18-3,-17 5,2 0,47 0,-23 0,2 0,11 0,1 0,-7 0,-3 0,4 0,-17 0,18 0,-15 0,6 0,8 0,8 0,-1 0,-3 0,0 0,1 0,4 0,0 0,-3 0,2 0,-6 0,9 0,-29 0,-12 0,1 5,25-3,-7 3,24-5,-23 0,-5 0,-14 0,-12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39.3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3638 9767,'53'-2,"1"1,-1-1,7 0,5 1,2 0,-2 0,-7 1,0 0,0 0,5 0,-6 0,3 0,3 0,0 0,0 0,-3 0,5 0,-2 0,0 0,-1 0,0 0,-4 0,0 0,-1 0,1 0,1 0,-3 0,3 0,0 0,0 0,-3 0,-3 0,5 0,-5 0,0 0,2 0,11 0,2 0,0 0,-3 0,-11 0,-1 0,-1-1,-1 2,10 1,0 0,-4 1,10 0,-5 1,-8 4,-3 0,-8-5,-1 1,4 3,2 0,6-6,-1-1,-8 7,-3-1,-1-3,-4-1,10 5,-26-3,-5 0,-7-3,0 6,-1-3,-1 3,-4 3,18-6,5 2,29-6,-3-5,-11-1,-14 0,-18 2,0 0,-4-9,-15-15,7 10,-11-2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2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5479 15230,'56'-1,"-1"1,1-1,0 0,-1 0,7 0,1 0,2 1,2-1,1 1,1-1,-10 1,2 0,1 0,1 0,0 0,0 0,-1 0,-1 0,3 0,-1 0,-1 0,1 0,-1 0,2 0,2 0,-7 0,2 0,1 0,1 0,0 0,0 0,-1 0,-1 0,-2 0,7 0,-3 0,-1 0,-1 0,2 0,0 0,4 0,-5 0,1 0,2 0,1 0,1 0,0 0,0 0,-1 0,0 0,0 0,-1 0,0 0,0 0,0 0,0 0,1 0,0 0,1 0,-4 0,2 0,0 0,0 0,0 0,0 0,1 0,-1 0,1 0,-2 0,0 0,0 0,-1 0,0 0,0 0,1 0,-1 0,1 0,0 0,1 0,-4 0,2 0,0 0,0 0,1 0,-1 0,0 0,0 0,-1 0,-1 0,-1 0,4 0,0 0,-1 0,-1 0,0 0,0 0,-1 0,0 0,1 0,0 0,0 0,0 0,0-1,-1 1,0 0,0 0,-2 0,-1 1,5 1,0 0,-3 1,1 0,-2-1,1 1,0-2,0 0,0 0,0-1,0-1,-1 2,-1 0,-1 0,1 3,0 0,-2 2,0-1,-1-1,0 0,9-3,-1 0,-1-2,0 1,-3 1,6 1,-3 1,-1 0,0-1,-2-1,-1-1,-1-1,-2 1,4 0,-2 0,-2 0,13 0,-6 0,-16 0,1 0,-2 0,3 0,1 0,4 0,0 0,4 0,-4 0,4 1,0-1,2-1,2-1,1-1,1 0,-2-1,-3 2,0-1,-1 0,0-1,1-2,0 0,-1 0,-2-1,10 0,-2 0,-1 0,-5 0,-1 0,-1 1,-3 2,-2 1,1-1,5-2,1-1,-1 1,-3 5,-2 1,2-1,8-5,1-2,0 2,1 4,0 3,0-3,1-4,0-2,1 2,-10 4,2 2,-1 1,-3-2,2-2,-4-1,2 1,7-1,2 1,-3 1,-12 1,-3 1,0-1,15-3,-1-1,-7 5,-5 0,0 0,-18 0,23-8,5-1,-10 4,3-1,-2-1,0 0,-4 3,-2 0,17-5,-16 2,-29 7,-7 0,-40-7,-28-3,18 3,-6-1,-5 0,-9 0,15 3,-5 0,-4 0,-4 0,-3 0,-2 0,-1 1,0-1,1 1,1 0,6 0,1 1,-1 0,0 0,-1 0,0 1,-1-1,0 1,-2-1,1 1,-2 0,-1 0,5 0,-1 0,-2 0,0 0,-1 0,-1 0,0 0,-1 0,1 1,0-1,0 1,0 0,1-1,1 1,0 1,-3-1,-1 0,0 1,0 0,0 0,1 0,1 0,0 1,1-1,0 0,2 0,1 1,2-1,-6 0,2 0,1 0,1 0,1 0,1 0,1 0,2 0,0 0,1 0,-10 0,0 0,2 0,2 0,2 0,4 0,5 0,-20 0,8 0,0 0,-1 0,0 0,-5 0,14 0,-3 1,-2-1,-4 0,-3-1,14-2,-2 0,-3-1,-1 0,-2 0,0-1,-1 0,0 1,0 0,3 1,0 1,-1-1,0 1,-1 0,0 0,0-1,0 0,-1-1,0 0,-3-1,-2-2,-1 0,0 0,-1-1,2 0,0 1,2-1,1 1,3 2,-7-1,1 0,2 1,2 1,1-1,2 0,2 0,-9-1,1-1,3 0,5 1,7 1,-13 0,11 2,-5 3,-5 0,-8 0,21 0,-3 0,-9 0,8-1,-7 1,-5 0,-3-1,0 1,1 1,6 0,4 0,2 1,2 0,0 1,-1-1,-3 1,-2-2,-3 1,-2-1,0 1,2-1,4 2,5 0,-5 2,4 1,5 1,2-1,-1 0,4 0,6-1,-15 5,27-4,20-2,-43 5,10 2,-5 1,-13 2,-2 0,0 3,3 0,18-5,4 0,-8 6,26-8,8-2,-40 11,18-9,-4 2,-14 7,-3 0,9-3,-1 0,-9 8,3 0,-8 4,19-10,3 0,2 3,13-6,12-3,2-7,-25 6,-19 5,-5-2,1-4,-5-2,-3 0,-5 3,16-1,-2 1,-4 2,0 0,-1 0,0 0,1-1,1-1,-1 0,0-1,0 1,1-1,0 0,0 1,-5 1,-1-1,0 1,2 0,3 0,2 0,-5 2,3 1,3 0,3-2,-5 0,3-1,7-1,9-2,7 0,0 6,-19-1,17 0,-3 2,-18 5,-3 1,5 2,3 0,8-4,4-2,-3 8,27-16,25-6,26-16,1 4,11-1,3 1,-2 0,2 0,4 0,4 1,-2 2,3 0,3 1,3 0,1 0,1 1,-13 1,0 0,2 0,1 1,1-1,1 1,0 0,0 0,0 0,-3 1,0 0,1 0,0 0,0 0,1 1,0-1,0 0,0 0,1-1,3 0,0 0,1 0,0 0,0-1,0 1,0-1,0 0,0 0,-1-1,-2 0,-1 0,1 0,0 0,-1-1,0 0,-1 1,0-1,0 0,-1 0,1 0,0 1,-1-1,0 1,-1-1,0 0,0-1,-1 1,1-2,4 0,-1-1,1 0,-1-1,0 0,0 0,-1 0,0 0,6-1,-1 0,1 0,-2 0,1 0,-1 1,1-1,-2 2,0 0,1 0,-1 1,-1-1,-1-1,-2-1,1-2,-3-1,-1-1,0 0,1 1,3 1,-6 3,2 2,1 0,1 1,1-1,-1 1,0-2,-1-1,5-2,-2-1,1-1,-1 0,2 0,1-1,2 2,-10 1,2 1,1 0,2 0,0 0,0 0,0 1,0-1,-1 0,-1 0,1-1,0 1,-1 0,0-1,-1 1,1 0,-1-1,0 0,0 0,8-1,1-2,1 1,-1-1,-1 0,-2 1,-2 1,-3 1,9 0,-2 1,-4 2,-1-1,-2-1,6-4,-1-1,-4 1,-5 3,14 3,-12 3,-13-3,-13 7,36 0,-21 0,5 0,11 0,2 0,-5 0,-4 0,-17 2,-5 0,8 3,-27 4,37 10,-11-8,6 3,8 4,8 4,0-1,-12-7,0 0,1 0,-1 2,4 2,1 2,-1 0,-4-2,-1-1,-2-2,-4 0,5 3,-8-2,-10 0,-7-6,28 4,-11-3,9 1,0-3,7 1,4-1,-2 0,-1 0,-1 0,2-1,2 1,-1-1,4 0,1 0,-1-1,-3-1,1-1,-1-2,-3 0,-2 0,5 1,-2-1,-2 0,-6 1,-2-1,-4 0,-3-2,-1 1,16 3,1 0,-11-5,-2 0,1 0,-3 0,21 0,-30 0,-30 0,-28 1,-37 3,-17 2,2 0,23 0,-3 2,-1 0,-4 1,-2 0,-3-1,-4 0,16-2,-3 0,-2-1,-2 0,-1 1,-3-1,0 0,-1 0,-1 1,0-1,0 1,0 0,1 0,3 1,0-1,-1 1,0 0,-1 1,-1-1,1 1,-1-1,0 1,1-1,0 0,0 0,1-1,1 0,1 0,-4-1,0 0,2 0,-1-1,1 0,0 0,1 0,0-1,0 1,0-1,1 1,0-1,1 1,-2 0,-1 0,-1 0,0 0,1 0,0 0,2 0,1 0,2-1,3-1,2 1,4-2,-25 1,6-2,6-1,2 1,2-1,-2 1,1 0,6 0,7 0,0 0,11 0,9 0,-34-20,21 10,-4-2,1-3,-5-4,1 2,3 4,1 0,2 1,-13-7,6 2,-10-3,31 14,16 2,0 4,-35 0,-2 0,13 0,0 0,-10 4,18 1,19 3,1 1,3-1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43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2260 3242,'67'0,"-1"0,1 0,0 0,-1 0,-8 0,2 0,1 0,2 0,2 0,1 0,1 0,2 0,-9 0,1 0,0 0,2 0,1 0,0 0,3 0,0 0,3 0,1 0,2 0,-14 0,1 0,3 0,0 0,2 0,1 0,1 0,1 0,0 0,1 0,0 0,0 0,1 0,-1 0,0 0,0 0,-1 0,0 0,-3 0,-1 0,0 0,0 0,1 0,-1 0,0 0,0 0,0 0,1 0,0 0,0 0,0 0,2 0,-1 0,1 0,1 0,1 0,0 0,-8 0,1 0,2 0,0 0,0 0,2 0,0 0,0 0,1 0,0 0,0 0,1 0,-1 0,0 0,0 0,0 0,-1 0,0 0,-1 0,0 0,-2 0,0 0,-2 0,0 0,-2 0,12 0,-2 0,-2 0,-1 0,0 0,-2 0,0 0,-1 0,0 0,0 0,0 0,0 0,0 0,2 0,0 0,1 0,2 0,-5 0,1 0,1 0,-1 0,2 0,-1 0,1 0,0 0,1 0,-1 0,1 0,0 0,0 0,0 0,1 0,-1 0,0 0,0 0,0 0,0 0,-1 0,-1 0,1 0,0 0,0 0,1 0,-1 0,1 0,-1 0,1 0,-1 0,1 0,-1 0,0 0,0 0,0 0,0 0,-1 0,0 0,0 0,0 0,2 0,-1 0,-1 0,0 0,0 0,-1 0,0 0,0 0,0 0,0 0,0 0,1 0,0 0,1 0,0 0,1 0,1 0,1 0,1 0,-8 0,0 0,2 0,0 0,2 0,0 0,1 0,0 0,1 0,1 0,-1 0,1 0,0 0,0 0,-1 0,0 0,0 0,-1 0,0 0,-1 0,-1 0,-1 0,-1 0,-1 0,-1 0,-2 0,12 0,-2 0,0 0,-2 0,-1 0,-1 0,0 0,-1 0,-1 0,-1 0,1 0,-1 0,0 0,0 0,1 0,-1 0,1 0,1 0,0 0,1 0,-1 0,0 0,0 0,-1 0,1 0,-1 0,0 0,-1 0,0 0,-1 0,0 0,-1 0,-1 0,11 0,-1 0,1 0,-2 0,1 1,-2-1,-1 0,-1 0,-1 0,-2 0,-2-1,-1 1,14-1,-3-1,-2 1,-3-1,-1 0,-1 0,-1 0,1 1,-1-1,-1 1,-2-1,-4 0,-4-1,16-3,-7-2,-10 1,-12 2,-6 0,2-2,-9 7,42 0,-5 0,8 0,-21 0,1 0,1 0,0 0,1 0,-1 0,-2 0,-1 0,2 0,11 0,2 0,3 0,-12 0,1-1,1 1,2 1,-6 0,2 0,0 1,1 1,-2 0,9 1,0 1,-2 1,0 1,-2 1,-2 0,0 2,0-1,-4 1,0 1,0 0,1 1,6 1,2 2,0 0,-2 0,-5-1,-1 0,0 0,1 0,6 1,2 0,0 0,-1 1,-4 0,-1 1,0 0,0-2,-4-2,0-2,0 0,1 0,2 1,-1-1,2 0,0 0,5-1,2-1,0-1,1-1,-11-3,1-1,0-1,1 0,3 0,-2 0,2 1,2-1,0 1,2-2,1 1,-2-1,1-1,2 0,0 0,1-1,-2 1,0 0,-4 0,-1 0,0 1,-1-1,1 0,1 0,0-1,6 0,1 0,1-1,0 1,-1-2,-1 1,-2-1,0-1,-1 0,-2-1,-1 0,0 0,0 0,6-1,0 0,-1 0,-1-1,0 1,-4 0,0 0,-1 0,0 1,-2 1,7 0,-2 0,0 2,-1 0,-4 1,0 1,0 1,1-1,3 0,2 1,-1-1,0-1,-3-1,-2-1,1 0,2 1,-2 1,2 1,1 0,0-1,-1 1,-3-2,-1 0,0-1,0 1,1 1,0 0,2 1,-1 0,1 0,-2 1,11-1,0 0,-2 0,0 0,-8 0,-2 0,0 0,2 0,10 0,3 0,-2 0,-6 0,-8 0,-5 0,4 0,10-2,6-1,1 0,-6-1,-6 0,-4-1,4 1,-8 1,4 1,2-1,-1 0,-1 0,5-2,0-1,-1 1,-1 1,-4 3,0 1,-1 0,-2-2,5-3,-3-2,-3 1,5 2,-5 0,-12-1,-5 0,0 0,9-2,5 6,8 0,6-4,7-1,1 0,-14 2,1 0,1 1,1 0,-3 0,2 1,0-1,-2 1,-3-1,10-1,-3-1,-3 2,-6 3,-2 0,-7 0,19 0,-12-14,-2 0,9-3,0-1,-8 1,0-1,4 0,5-1,5-2,-1 1,-6 1,12-4,-7 2,-10 4,-7 2,-12 3,-10 8,15-1,8 0,0-1,4 0,0 0,3-1,-1 0,11-2,-4 2,-20 1,-4 2,10-2,-31 6,40 0,-17 0,3 0,11 0,2 0,1 0,-3 0,11 4,-16 1,-32 4,-3-1,-7 0,0 3,-14-3,-14 3,-14 1,-4-4,-9-1,5-1,-3 1,-2 0,7 0,-1 2,-3-1,-4 0,2-2,-4-1,-3 0,-1 0,-1 0,2 0,1 2,1-1,0 1,-1 0,-2-1,-3 0,8-1,-2-1,-2 0,-1 0,-1 0,-1 0,0-1,0 1,0 0,5 0,0-1,-1 1,0-1,0 0,0 1,-1-1,0 1,0-1,-1 1,-3-1,0 1,-1 0,0 0,0 0,0 0,-1-1,0 1,0-1,1 0,4-1,-1 1,1-1,-1 0,0-1,0 1,1 0,-1-1,1 1,0-1,1 1,-2 0,-1 0,1 0,1 0,0-1,-1 1,1 0,0-1,0 0,0 0,0 0,0-1,0 0,0 0,0 0,0 0,0 0,0 0,1-1,0 1,-5 0,0 0,1 0,-1 0,1 0,0 0,0 0,-1 0,0 0,5 0,0 0,-1 0,1 0,-1 0,0 0,0 0,0 0,0 0,-1 0,-2 0,0 0,0 0,0 0,0 0,-1 0,0 0,0 0,-1 0,0 0,2 0,-1 0,0 0,-2 0,1 0,0 0,0 0,0 0,2 0,1 0,2 0,-3 0,1 0,2 0,1 0,0 0,1 0,-1 0,1 0,-2 0,-2 0,0 0,-2 0,0 0,1 0,1 0,2 0,2 0,4 0,-4 0,4 0,3 0,1 0,-3 0,-4 0,1 0,-1 0,-3 0,-1 0,-2 0,0 0,-1 0,0 0,8 0,0 0,0 0,-1 0,-1 0,-1 0,0 0,-1 0,-2 0,-1 0,4 0,0 0,-2 0,0 0,-1 0,-1 0,-1 0,-1 0,0 0,0 0,-1 0,-1 0,1 0,6 0,-1 0,-1 0,0 0,0 0,-1 0,0 0,-1 0,0 0,0 0,0 0,-1 0,0 0,1 0,-1 0,0 0,5 0,0 0,0 0,0 0,-1 0,0 0,0 0,0 0,0 0,0 0,-1 0,1 0,-1 0,0 0,0 0,0 0,0 0,0 0,1 0,0 0,-1 0,0 0,0 0,-1-1,1 1,-1 0,0 0,1 0,-1 0,0 0,1 0,0 0,0 0,0 0,1 0,0 1,0-1,-3 1,0 0,0 0,0 0,1 0,0 0,0 0,0 0,0 1,1-1,-1 1,1-1,0 0,0 1,0-1,0 1,0-1,-2 0,0 1,0-1,0 1,0-1,0 1,1-1,-1 1,1-1,0 1,1-1,0 1,0 0,1-1,1 1,0-1,-6 1,1 0,0 0,1 0,0 0,1 0,1 0,-1 0,1 0,0 0,1 0,-1 0,1 0,-2 0,1 0,0 0,0 0,0-1,1 1,0 0,0 0,1-1,-1 0,1 0,-1 0,-3 0,0-1,0 1,1-1,-1 0,1-1,0 1,0 0,1 0,-1-1,1 1,-3 0,1 0,0 0,1 0,0 0,-1 0,1 0,-1 0,-1 0,-1 0,7 0,0 0,-1 0,0 0,-1 0,0 0,0 0,0 0,0 0,0 0,1 0,0 0,-5 0,1 0,-1 0,1 0,0 0,0 0,0 0,0 0,-1 0,0 0,-1 0,2 0,0 0,-1 0,-1 0,1 0,-1 0,0 0,1 0,1 0,0 0,2 0,1 0,-2 0,1 0,1 0,1 0,0 0,1 0,1 0,-1 0,1 0,-1 0,-4 0,-1 0,-1 0,1 0,1 0,1 0,1 0,2 0,3 0,-7 0,5 0,1 0,1 0,-2 0,-4 0,9 0,-3 0,-2 0,-1 0,-1-1,1 1,0 0,1 1,2-1,-6 1,2 1,1 0,0 0,-1 0,-1 0,-4-1,9 0,-3-1,-1 0,-2 0,0 0,0 0,0 0,1 1,1-1,3 1,-5 0,2 0,0 0,2 1,0-1,1 1,0 0,0-1,-4 1,-1 0,1 0,1-1,0 1,1 0,0-1,-4 0,0-1,0 0,2 0,1 1,1 0,-4 0,2 2,1-1,1 1,0-1,5 0,2 0,0-1,-1 1,1 1,-3 1,-1 1,0 0,2 0,2 0,-2 1,3-1,0 1,1 1,-1 2,-1 2,2 0,2-1,-4-1,2-1,2 3,-13 9,2 2,6-2,3 1,14 0,2-2,-22 11,14 0,12-12,-1 6,12-4,8-3,8-3,1-2,-1 7,-16 20,-2 15,9-22,0-2,-4 16,12-14,-2-19,3-4,-8-5,0-4,-8 0,2 0,3 0,4 0,8-3,0-20,26-2,8-8,10-3,0 13,7 1,7 1,-3 1,5 1,5 0,3 0,2 2,-12 5,2 0,2 1,2 1,1 0,1 0,1 0,0 1,-5 0,0 0,1 0,1 0,1 1,0-1,1 1,1 0,1 0,1 0,-3 1,3 0,1 0,1 0,1 0,0 1,0-1,0 1,-2-1,0 1,-2 0,-1 0,6-2,-2 1,-1 0,-2 1,0-1,1 0,0 1,2-1,1 1,-7 1,1-1,1 1,2 0,0 0,0 0,0 1,0-1,-2 0,0 1,-3-1,-2 1,12-1,-4 0,-2 1,-1-1,0 1,0-1,1 1,3 0,-7 0,1 0,1 1,1-1,0 0,0 1,0-1,0 1,-1 0,-1 0,2 1,-1 0,0 0,0 0,-1 0,0 1,0-1,0 0,0-1,5 0,0-1,0 0,-1 0,1-1,-1 2,1-1,-1 2,1 0,0 1,-1 1,1 0,0 0,-1 0,1 0,0-1,0 0,-1-1,1 1,0-1,-1 0,1 0,0 0,-1 0,1 0,0 0,0 0,-1 0,1 0,0 0,-1 0,1 1,-1 0,0 1,0-1,-1 1,1 0,0 0,0-1,0 0,0 0,0-1,1 0,0 0,-1 0,0 0,-2 0,-1 1,-2 0,-1 1,-2 0,0 0,0 0,1 1,3-1,2 0,3 0,1 0,2 0,-1 0,-1 0,-2 0,-3 0,3 0,-4 0,-1 0,0 0,2 0,5 0,-9 0,4-1,1 0,2 1,0-1,2 1,-1 0,-1 1,0 1,-2 0,-1 1,1 1,-1 0,0 0,1 1,1-1,1 0,1 0,-3-2,0 0,1 0,1 0,0-1,2 1,0 0,1 0,1 1,1 0,0 2,-8-1,2 1,1 1,2 0,0 0,1 1,1 0,-1 0,0 0,0 0,-1 0,-1 0,-1-1,-2-1,-2 0,7 1,-2-2,-2 0,-1 0,0 0,-2-1,1 1,-1-1,2 2,0-1,1 1,0 1,2 0,3 1,0 0,0 1,0-1,-1 1,-2-1,-3 0,-3 0,-4 0,-4-1,15 2,-6 0,-6-1,-1 1,0 0,8 3,-2 1,-1-1,-4 0,4-1,-4 0,-3 1,11 5,1 1,-6-6,4-1,0 1,-8 2,0 1,2-2,-7-3,3 0,0-1,0 1,11 4,-1 0,2 0,-13-4,0 0,1-1,-1 1,13 4,-1 2,3-1,-10-2,2-1,2 0,-1 0,6-1,1-1,0 0,0 1,-12-2,-1-1,1 1,-1 0,0-1,10 1,0-1,-1 0,-1 1,-3-1,-2 0,0 1,0 0,-2 1,-1 1,1-1,2-1,-2-1,3-1,0-1,1 1,0 0,-2 3,1 1,0 0,0-1,0-1,4-1,1-2,0-1,1 1,-1 1,1 3,1 1,-1 1,0-1,0-1,-3-3,-1 0,0-1,1 0,2 0,-4 2,1 0,2 0,0 0,0 0,1-1,1 0,1-1,0-1,1 1,0 0,0-1,-5 1,0-1,0 1,1-1,-1 1,0-1,0 1,-2-1,-2 0,1 0,-1 1,1-1,1 1,2 0,2 0,2 1,2 0,1 1,-1-1,-1 0,-2 1,-4-2,0 1,-3-1,-3 1,1-1,0 1,4 0,1 1,3 1,2 0,0 1,0 0,-1-1,-1 0,5 0,-1-1,-1 0,1 1,0 0,0 2,-6 0,0 2,0 0,0 0,2 2,2 0,1 1,-8-3,1 1,0 0,2 0,1 1,1 1,1 0,2 1,1 0,1 2,-9-3,2 2,2 0,1 1,1 0,2 1,-1 1,2-1,-1 1,-1 0,1-1,-2 0,-1 0,-2-1,-2 0,8 1,-2 0,-1 0,-2-1,0 0,-1 0,1 0,-1 1,2-1,0 1,2 1,-6-3,1 2,2 0,1 0,1 1,0 0,0 0,-1 0,-1-1,-2 0,-3-2,-2 0,-4-2,-4-1,24 6,-6-3,-5-1,-4-1,-4 0,13 6,-5 0,-15-4,-8-5,-28-8,-31-8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44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26103 4133,'57'0,"0"0,-3 0,4 0,3 0,-9 0,1 0,2 0,2 0,-2 0,2 0,1 0,1 0,0 0,-1 0,2 0,-1 0,0 0,0 0,0 0,-1 0,0 0,1 0,0 0,3 0,1 0,0 0,-1 0,1 0,0 0,-1 0,0 0,1 0,2 0,-2 0,0 0,2 0,1 0,0 0,1 0,-5 0,0 0,0 0,1 0,2 0,0 0,3 0,-6 0,2 0,2 0,0 0,1 0,1 0,-2 0,-1 0,-1 0,0 1,-1-1,-1 0,0 1,-1-1,1 0,0-1,2 0,-1 0,2-2,0 0,2-1,-1 1,-1-1,-1 1,-2 0,-2 1,11 1,-2 0,-2 1,-2-1,-1 0,-1-1,4-3,-2-1,0 0,-4 0,-3 3,15 1,-5 3,-9 0,-10-1,-10 0,-9 0,-14 0,-12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46.7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7413 13776,'47'-41,"0"0,0 0,0-1,0 1,0 0,0-1,0 1,0 0,0-1,-1 1,1 0,-2-1,0-2,1-1,1-1,0 0,0-2,0 0,1 0,0-1,0 0,0 0,0 1,-1 0,1 0,-1 1,-1 1,1-1,0 1,1 1,-1 0,0-1,0 1,0 1,0-1,-1 0,0 0,0 0,0 0,0 0,-1-1,0 0,-1 0,0-1,0-1,1 0,-1 0,0-1,0 1,-1-1,0 2,-1-1,-1 2,-1 0,-1 2,-2 1,0 2,7-10,0 0,-2 2,-1 1,-1 2,-3 1,-2 2,-2 3,-4 3,6-11,-5 4,-3 4,-2 2,19-26,-23 25,-49 49,-17 18,1 1,-6 7,-8 9,21-17,-3 4,-3 3,-3 2,-2 2,-2 2,-1 1,-1 2,0-1,1 1,5-5,0 1,-2 1,0 1,0 1,-2 0,1 2,-2-1,0 2,0-1,-1 1,0 0,0-1,0 1,7-7,-1 1,-1 0,0 0,0 0,0 0,-1 1,0 0,-1 0,1 0,-1 1,1-1,-1 1,1 0,-1 0,1 1,0-1,0 1,1-1,0 1,0 0,0 1,-1 1,1-1,-1 1,1 0,-1 0,1 0,0 0,0-1,0 1,1-2,0 1,0-2,1 0,0-1,1-1,-7 7,-1-2,1 0,0 0,1-1,-1-1,2 0,0-1,0 0,2 0,0-2,1 1,1-1,1 0,-4 5,0 1,1-1,1-1,2 0,0-1,2-1,0-2,1-2,1-2,-10 8,1 0,1-2,2-5,5-5,4-9,-14 2,16-22,32-37,19-22,1 14,8-7,5-6,6-3,3-3,2-2,-11 18,3-2,2-3,3 0,1-3,1 0,2-2,0 0,1 0,0 0,-1-1,0 1,-1 1,-2 2,0-1,0 0,0 0,1 0,-1-1,1 0,0 1,0-1,0 0,0 1,1-1,0 1,0 1,-2 2,0 1,2-1,-1 0,1-1,1 1,-1 1,0-1,0 1,-1 0,0 2,-1-1,-1 2,-1 0,-1 2,7-9,-2 1,0 1,-2 1,0 1,-1 0,0 1,-1 1,1-1,0 1,2-2,1 0,-1 0,0 1,-1 0,1 1,-2 0,0 1,-1 2,3-5,-1 2,-1 1,-1 0,1 0,-1 0,2-1,2-6,3-2,-1-1,1 1,-3 1,-2 5,-4 4,5-3,-2 3,-7 7,-12 7,-14 1,-19 48,-32 26,9 5,0 0,-4-7,-3 1,9-6,-3 2,5-8,-5 3,-3 1,1-3,-11 7,-2-3,-5 4,13-8,-4 3,-3 1,-1 1,-2-1,1-1,3-4,-1-1,-2 0,0-1,0 0,0 1,0-1,0 2,-1 1,0 0,0 0,0-1,0-1,-1-1,1-1,-2 0,-1-2,1 0,1-1,2-2,2-2,-13 5,4-4,2-2,0-2,7-3,0-1,2-2,3-2,-21 2,9-5,-6-13,22-37,21-5,16 7,4 0,-4-14,6 4,3 29,6 6,0 13,15 3,16 0,7 0,13 0,-9-1,8 1,4 0,3 1,-7 0,5 2,3-1,1 2,-1-1,0 0,-2-1,0 1,0-1,0 1,1 0,1 1,-5 0,3 0,1 1,0-1,-3 1,-2 0,-6 0,9 2,-6-1,-3 0,0 0,12 0,-2-2,-10 1,-16 0,-7-1,-1-4,-55-20,-19-7,2-5,-5-4,7 6,-5-3,-1-2,2 2,1-1,1 0,-1-1,0 1,-4-3,2 1,5 5,-3-1,2 3,-14-11,7 4,22 13,10 11,15 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54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19330 1483,'60'0,"1"0,-1 0,1 0,-4 0,3 0,2 0,3 0,2 0,4 0,-14 0,3 0,3 0,1 0,2 0,1 0,0 0,1 0,-1 0,1 0,-8 0,0 0,0 0,1 0,1 0,0 0,0 0,0 0,0 0,1 0,1 0,-1 0,0 0,1 0,1 0,0 0,1 0,0 0,0 0,0 0,-2 0,0 0,-1 0,-1 0,-2 0,5 0,-2 0,-1 0,-1 0,-1 0,-1 0,0 0,1 0,0 0,0 0,2 0,0 0,1 0,1 0,-1 0,-1 0,-1 0,-2 0,-2 0,-3 0,11 0,-4 0,-3 0,-1 0,0 0,1 0,3 0,-1 0,1 0,-1 0,0 0,0 0,0 0,0 0,0 0,0 0,-2 0,-1 0,2 0,-2 0,-1 0,0 0,1 0,1 0,1 0,-1 0,-1 0,-4 0,13 0,-4 0,-4 0,10-2,-4 4,3 5,-3 3,-14-3,-1 2,-1 5,-5 2,0 7,-18-4,12-5,7-1,0 1,5 1,-2-4,5 0,3 0,-1-1,-5-2,0 0,0 0,2 0,9 3,2 0,0 0,-2 0,6 0,-2-1,-1 1,0 2,0 2,-4-2,-10-3,-3-1,-1 0,14 8,-4-2,-14-10,-5 0,8 11,-24-15,21 0,18 1,0-1,-8-1,0 0,7 0,-6 0,6 0,5 0,1 0,0 0,-2 0,-3 0,-1 0,0 0,-1 0,1 0,0 0,0 0,1 0,0 0,-1 0,0 0,-2 0,4 0,-1 0,-1 0,-3 0,-4 0,11 0,-5 0,-7 0,-2 0,-9 0,3 0,-28 0,-2 0,-4 0,17 0,-1 0,16 0,-13 0,-2 0,-7 0,-5 0,3 0,-7 0,0-7,-6-3,-3-2,0-12,0 2,0-12,0 15,0 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55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29541 1784,'54'0,"0"0,0 0,0 0,1 0,0 0,3 0,1 0,1 0,-2 0,0 0,6 0,-2 0,0 0,1 0,2 0,-3 0,4 0,0 0,0 0,-3 0,-5 0,4 0,-4 0,-3 0,-1 0,10 0,-3 0,-6 0,-6 0,-10 0,-1 4,25-3,-26 5,4 1,8-5,6-3,0 2,-1 2,1 0,0-1,1-1,1-1,-4-1,9 1,-7 0,3 0,-30 0,-19 0,-5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57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19409 6461,'59'2,"-1"-1,0 0,-9 0,2 0,2 0,4 0,3-1,-7 0,3 0,3 0,2 0,1 0,2 0,0 0,1 0,-5 0,1 0,1 0,2 0,0 0,0 0,1 0,0 0,0 0,-1 0,-3 0,0 0,0 0,1 0,-1 0,1 0,-1 0,0 0,0 0,-1 0,-1 0,6 0,0 0,-2 0,0 0,0 0,0 0,0 0,0 0,0 0,3 0,1 0,1 0,0 0,0 0,-2 0,-1 0,-3 0,-3 0,6 0,-5 0,-1 0,-2 0,2 0,3 0,1 0,4 0,1 0,0 0,-1 0,-2 0,-3 0,4 0,-4 0,-1 0,-1 0,1 0,2 0,0 0,0 0,-1 0,-3 0,2 0,-3 0,-1 0,0 0,-4 0,0 0,-1 0,-2 0,8 0,-2 0,-1 0,-4 0,0-1,0 2,-1 1,1 2,1-1,3-3,1 0,2 2,4 3,1 3,1-3,0-3,0-2,1 1,-14 1,0 0,1 1,-1 0,0-1,1 1,-1 0,0-1,14-2,0 0,-2 2,-6 4,0 2,0-2,9-4,1-3,-3 3,-16 3,-2 3,3-3,-1-3,2-2,2 0,-1 0,0 2,0 0,1 0,2 1,-2-1,2 0,1 0,1 1,2-1,-4 1,3-1,0 1,1 0,0 0,0-1,0 1,-1-1,1 0,0 0,0 1,1 0,3 1,2 0,0 1,0 0,-1-1,-1 0,4 0,-1-1,-1 0,0 0,0 0,-1 0,2 0,-2 0,0 1,-2 0,5 1,-1 1,-2-1,-2 0,7-2,-3 0,-3 0,-8 3,-3 0,-3 1,5 1,-5 0,-7 0,-4 0,6 4,-26-12,-9-2,-8-13,0-9,0-3,0 5,0 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2:59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29536 6588,'66'0,"0"0,0 0,-1 0,1 0,-5 0,0 0,1 0,0 0,1 0,0 0,0 0,1 0,0 0,1 0,-1 0,1 0,-7 0,2 0,0 0,0 0,-1 0,-3 0,-2 0,15 0,-4 0,-3 0,0 0,-3 0,1 0,-5 0,-6 0,2 0,-8 0,21 0,-38 0,13 0,7 0,13 0,7 0,-4 0,4 0,-1 0,-3 0,-2 0,-2 0,-10 0,-2 0,-5 0,-2 0,-7 0,3 0,-13 0,-5 0,-5 0,-8 3,6 0,-48-13,13 9,-15-6,-7-1,3 8,1 0,6-3,-3-1,-15 1,-9-1,-3 1,7 0,-3 1,-3 0,-5 0,14 0,-2 1,-4 0,-1-1,-1 1,-1 0,0 0,9 1,-2 0,-1 0,-1 0,1 0,-1 0,1 0,0 0,2 0,-2 0,0 0,1 0,0 0,0 0,1 0,1 0,0 0,-5 0,-1 0,0 0,2 0,1 0,4 0,4 0,-7 0,5 0,3 0,2 0,-7 1,4-1,8-1,-12-3,29 3,15-3,2 4,-30-4,-15-3,-2 2,-8 0,-3-1,17 1,-4-1,-1 0,-1-1,0 0,-4-2,-2 0,0-1,0 1,0-1,-1 2,-1 1,1 0,0-1,1-1,3-2,2 0,-1-2,1 2,-2 0,-4 3,-2 1,-1 1,3 0,3-2,2 0,2-1,3 0,2 1,-9 0,2 1,11 1,-5-4,37 2,12 4,22-5,9 5,29-1,-22 4,4 2,18-1,2 0,-3 0,6 0,-11 0,7 0,2 0,1 0,2 0,2 0,1 0,1 0,-6-1,1 1,1 0,1 0,-1 1,2 0,1 1,-1 0,0 1,-3 0,5 2,-1 0,-2 1,-2 1,-6 0,-1 1,-2 1,-1 0,13 4,-2 1,-2 1,-12-3,-1 1,-3-2,15 4,-4-2,-14-1,-4-1,13 1,-27-5,30-3,-8-4,7 0,-4 0,5 0,3 0,-2 0,3 0,2 0,0 0,2-2,1-1,1 0,0 1,-10 1,1 0,0 1,0 0,-1-1,11-1,-1-1,-1 0,-2 1,-4 1,-2 1,-1 1,-3-1,2 0,-2 0,-3 0,5 0,-6 0,-1 0,-17 0,-19-3,-5-1,-4-14,0 5,0-7,2 13,41-1,15 3,-20-2,2 1,17 2,8 1,-5-2,-2-6,1 2,-8 6,6 3,1 1,-3-2,2-2,-2-1,1 1,9 2,1 2,-5-1,-3 0,-9 0,-6 0,-22 0,-12 0,-5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02.3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19927 12310,'57'0,"1"0,0 0,-1 0,1 0,-1 0,3 0,1 0,1 0,1 0,1 0,0 0,0 0,-5 0,1 0,1 0,-1 0,1 0,0 0,-1 0,0 0,-1 0,0 0,-1 0,1 0,-1 0,1 0,0 0,1 0,5 0,1 0,2 0,0 0,-1 0,-3 0,-2 0,-5 0,4 0,-7 0,-1 0,1 0,6 0,-6 0,5 0,4 0,0 0,1 0,-3 0,-2 0,-5 0,16 0,-7 0,-1 0,7 0,-12 0,3 0,2 0,2 0,1 0,-2 0,-1 0,5 0,-2 0,0 0,0 0,1 0,1 0,-5 0,1 0,1 0,0 0,0 0,0 0,-2 0,-2 0,-1 0,0 0,0 0,-1 0,0 0,0 0,8 0,1 0,0 0,-2 0,-2 0,-3 0,9 0,-4 0,-3 0,-1 0,7 0,-3 0,-7 0,-7 0,-8 0,0 0,-9 0,6 0,5 0,9 0,2 0,-3 0,-4 0,-2 1,9-2,-5-1,9-1,5-1,5-1,2 0,-1 0,-3 0,-4 0,4-1,-3 0,-2-1,0 1,2-1,4 0,-12 1,3-1,2 1,1-1,1 1,-1-1,0 1,-1 0,-2 0,9 0,-1 1,0-1,-2 1,0 1,-2 0,-1 0,2 0,-2 1,-2 1,0-1,-2 2,0-1,3 1,-1 1,-1 1,-1-1,0 0,-4 0,0 0,-1 0,0 0,-2 0,4 1,-1-1,-1 0,2-1,5 0,0-2,2 0,2 0,-4 0,2 0,2-1,-1 0,-2 0,-4-1,0 0,-1 0,0-1,3 1,-4 0,3-1,0 1,0 0,-2 0,-4 0,6 1,-3 1,-3 0,1-1,-2-1,1 0,-3 0,-4 1,13 4,-8-1,2-10,-32 10,14-1,11 0,8-2,8 0,4 0,-15 1,1 1,3-1,2 0,1 0,3-1,2-1,3 1,0-1,-1 0,-2 0,4 0,0 0,-2-1,-1 1,-2 0,6-1,-2 0,-3 0,-5 1,-7-1,-4 0,-7 0,11-2,12 4,-21-4,5-1,-3 5,3 1,0-3,12-6,-2-2,-5 6,-6 0,-4 0,-22-3,-20 10,-19-12,-3 1,-20-9,-10 0,0 1,9 2,1 4,0-1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06.6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5132 15230,'52'0,"0"0,0 0,0 0,-1 0,2 0,1 0,3 0,2 0,2 0,2 0,3 0,2 0,0 0,2 0,-11 0,2 0,2 0,0 0,0 0,1 0,0 0,-1 0,0 0,0 0,0 0,0 0,0 0,1 0,1 0,1 0,-7 0,1 0,1 0,1 0,0 0,0 0,0 0,0 0,-1 0,0 0,3 0,-1 0,0 0,-1 0,1 0,0 0,0 0,2 0,0 0,-6 0,1 0,1 0,0 0,1 0,0 0,0 0,1 0,-1 0,1 0,0 0,2 0,1 0,0 0,-1 0,2 0,-1 0,1 0,-1 0,2 0,-1 0,1 0,-7 0,0 0,1 0,-1 0,1 0,0 0,1 0,-1 0,1 0,0 0,-1 0,1 0,0 0,1 0,1 0,-1 0,1 0,0 0,0 0,0 0,0 0,1 0,-2 0,1 0,0 0,0 0,-2 0,1 0,1 0,-1 0,1 0,-1 0,0 0,0 0,-1 0,-1 0,0 0,-1 0,-1 0,9 0,-2 0,0-1,-1 1,-1 0,0 0,-1 0,-1 0,0 0,-1 1,0 0,0-1,0 2,-1-1,-1 0,-1 1,-1-1,-2 1,-2-1,11 1,-1 1,-3-1,-2 0,-1 1,-3 0,12 0,-4 0,-2 1,1 0,-1 1,-1 2,0-2,-1 0,-6-4,-1-1,0 0,0 1,4 3,0 2,1 0,-1-2,1-2,-1-3,0 1,1 2,-1 2,1 2,0-1,-2 0,11-4,-2-1,-1 1,-4 5,-1 1,-3-1,-8-5,-1-2,-2 3,11 6,0-1,5-6,0 0,-3 7,-3-1,-9-5,-1-1,15 6,-2 1,9-6,-26 1,-2 1,6-4,-20 0,26 0,-3 0,7 0,-5 0,3 0,-1 0,-4 0,-1 0,2 0,14 0,3 0,-1 0,-5 0,0 0,-1 0,5 0,1 0,-1 0,-4 0,-2 0,-5 0,-7 0,-6 0,2 0,-25 0,36 0,-18 0,3 0,7 0,0 0,-4 0,-3 0,7 0,-23 0,-9 0,16 0,36 0,-24 0,2 0,8 0,-2 0,-12 0,-4 0,12 0,10 0,2-4,8-1,-17 4,2 1,1-1,10-4,1-2,-3 2,10 4,-6 0,-18-6,-6 1,1 5,19-1,7 0,-10 2,3 0,3 0,6 0,-3 0,-14 0,-2 0,-3 0,4 0,-5 0,9 0,-32 0,-12-2,-53 1,13-8,-5-1,-7 2,-7 1,-3-1,5-2,-2-1,-2 0,1-1,-3 1,1 0,-2 0,-2 0,4 3,-3 0,0 1,-1-1,2 0,-9-3,1-1,-1 1,1 0,-1 1,0 0,0 1,1-1,4 1,1 0,1 1,2-1,-6-2,2 1,3 0,-12 1,6 1,17-1,5 2,-13-2,24 4,9 5,11 0,-4 0,-25 0,0 0,-15 5,19 1,9 4,12-5,-30 11,11-10,-3 0,-15 9,-3 0,5-6,-4 0,-5 3,-7 1,2 0,8-2,1-1,-5 0,7-2,-5-1,-2 1,-1-1,0 1,-5 2,0 0,-1 0,1 0,3-2,1-3,2-1,1-1,-1 2,-6 3,-2 2,3-1,9-3,4-4,4-1,3 1,-3 2,1-2,-14-1,-3-2,15 1,-5 0,-2 0,-1 0,-3 0,-2 0,0 0,-1 0,7 0,-1 0,0 0,0 0,0 0,-9 0,0 0,1 0,2 0,-8 0,4 0,4 0,-8 0,8 0,22 0,7 0,-6 0,26 0,4-3,-11-7,7-7,-19-4,17 3,-2 8,12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41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15650 11766,'57'0,"0"0,0 0,0 0,4 0,1 0,1 0,6 0,-15 0,3 0,2 0,2 0,0 0,1 0,0 0,2 0,1 0,1 0,0 0,1 0,1 0,2 0,-8 0,1 0,2 0,0 0,1 0,1 0,0 0,0 0,0 0,-3 0,1 0,0 0,1 0,-1 0,1 0,0 0,-1 0,-1 0,0 0,1 0,-1 0,0 0,-1 0,0 0,0 0,0 0,2 0,1 0,-7 0,2 0,0 0,2 0,-1 0,0 0,1 0,-1 0,-1 0,0 0,-2 0,6 0,0 0,-1 0,-1 0,0 0,-1 0,1 0,-1 0,0 0,-2 0,-1 0,0 0,0 0,0 0,0 0,0 0,2 0,0 0,0 0,1 0,0 0,1 0,1 0,-1 0,1 0,-1 0,1 0,-2 0,0 0,-1 0,0 0,0 0,0 0,0 0,0 0,0 0,0 0,1 0,1 0,0 0,1 0,0 0,0 0,0 0,0 0,0 0,0 0,-1 0,0 0,1 0,0 0,0 0,-1 0,0 0,-1 0,-1 0,-3 0,-1 0,15 0,-3 0,-2 0,-3 0,0 0,-2 0,3 0,0 0,-2 0,-4 0,-5 0,4 0,-5 0,-6 0,0 3,-5 0,-7-2,0-1,11 3,5 0,5-3,5 0,4 0,-3 0,4 0,1 0,0 0,-2 0,0 0,0 0,2 0,-6 0,2 0,0 0,-1 0,-5 0,-3 0,-4 0,-1 0,-1 0,14 0,0 0,-8 0,-7 0,-5 0,24 0,-16 0,2-4,9-1,-7 4,4 1,5-1,-13-2,4-1,3-1,-1 0,1 0,2 2,1 0,0 0,1 0,0-1,-6 0,1-1,0 0,1 0,-1 0,-1 1,5 1,0-1,-1 2,0-1,-2-1,8-1,-2-1,0 1,-2 0,-3 1,-1 2,-1-1,-3 1,6-2,-2-1,0 1,-8 2,2-1,0 1,0 1,1 0,0 1,1 1,2-1,7 0,1 0,2 0,0 0,-8 0,1 0,0 0,0 0,0 0,-1 0,-1 0,0 0,0 0,-2 0,11 0,-2 0,0 0,-1 0,-3 0,0 0,-1 0,-4 0,0 0,-3 0,1 0,10 0,2 0,-4 0,-12 0,-3 0,1 0,7 0,0 0,-3 0,4 0,-4 0,-10 0,-5 0,-1 0,-14 0,-7 0,-6 0,29 0,30 0,-28 0,2 0,16 0,6 0,-10 0,4 0,1 0,2 0,2 0,3 0,-4 0,3 0,0 0,-4 0,1 0,-3 0,1 0,8 0,2 0,-5 0,2 0,-4 0,-3 0,-4 0,13 0,-46 0,-12-7,-5-17,-4 12,0-10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13.5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8078 6014,'66'0,"-1"0,1 0,-1 0,1 0,0 0,-1 0,-10 0,2 0,1 0,1 0,1 0,2 0,0 0,2 0,1 0,0 0,2 0,1 0,-9 0,1 0,1 0,2 0,0 0,1 0,0 0,2 0,-1 0,2 0,0 0,1 0,-1 0,1 0,1 0,-1 0,1 0,-7 0,1 0,0 0,1 0,0 0,0 0,1 0,0 0,0 0,1 0,0 0,0 0,1 0,-1 0,1 0,0 0,1 0,-1 0,1 0,0 0,0 0,-4 0,1 0,0 0,1 0,1 0,0 0,0 0,1 0,0 0,-1 0,1 0,0 0,0 0,0 0,-1 0,1 0,-2 0,1 0,-1 0,-1 0,0 0,-1 0,-1 0,-1 0,7 0,-2 0,0 0,0 0,-1 0,-1 0,0 0,0 0,-1 0,0 0,-1 0,1 0,-1 0,0 0,0 0,-1 0,1 0,-1 0,1 0,3 0,0 0,0 0,-1 0,1 0,-1 0,0 0,0 0,-1 0,0 0,0 0,0 0,-1 0,0 0,0 0,-1 0,0 0,7 0,0 0,1 0,-1 0,0 0,0 0,-1 0,-1 0,-1 0,-1 0,-1 0,-1 0,-2 0,-2 0,10 0,-4 0,-2 0,-2 0,-1 0,0 0,2 0,1 0,4 0,-5 0,3 0,2 0,2 0,1 0,0 0,0 0,-2 0,-2 0,-3 0,-4 0,-4 0,13 0,-6 0,-4 0,-2 0,-1 0,1 0,8-1,2-1,-3 1,-4-1,-7 1,13 1,-12-2,-1-5,-42 4,-2-1,-37-10,-34 0,23 6,-8-2,-7 0,-5 1,11 2,-5 1,-5-1,-3 0,-1 1,-1-1,1 1,2-1,5 0,-10-1,5 0,2 0,-1 0,-6-1,-9 0,24 3,-5-1,-3 0,-3 0,-2 0,-3-1,-2 1,0-1,-2 0,1 0,-1 0,1 0,1 0,1 1,3-1,2 1,-4-1,1 1,1-1,2 0,0 1,1-1,-1 1,0-1,0 1,-1-1,-2 1,-1-1,-3 0,9 1,-1 0,-3 0,0 0,-1 0,-2-1,0 1,0 0,0-1,-1 1,1 0,0 0,0-1,2 1,0 0,1 1,2-1,2 1,-10-2,0 1,2-1,0 1,2 0,0 0,1 0,0 0,1 1,1 0,1 0,1 0,0 1,-8-1,0 1,0 0,1 0,0 1,3-1,3 2,3-1,4 1,4 0,-18 0,8 0,5 1,2 0,-7 2,4 0,11 0,-3 0,34-3,20 3,34-6,26-1,-15 4,9 0,6 0,6 1,2-2,2-1,-19 0,3-1,2 0,1-2,2 1,2-1,0 0,1 1,0-1,0 2,0-1,-5 2,0 0,1 1,1 0,0 0,1 0,0 0,0 0,-1 0,0 0,0 0,-1-1,0-1,0 0,0 0,0 0,-1-1,0 0,0-1,-1 1,1 0,-1-1,0 1,1 0,-1 0,5 0,-2 0,1 0,-1 0,0 0,1 0,-1 0,2 0,-1 1,2-1,1 1,-4 0,1 0,1 0,1 1,0 0,0-1,1 1,0-1,0 1,0-1,-1 0,0 0,-1-1,-2 0,-1 0,0-1,0 0,-1 0,0 0,1 0,-1 0,1-1,1 1,0 1,1-1,1 1,-2 0,1 1,3 0,0 0,2 0,0 0,-1 0,1 1,-1-1,-2 0,-1 1,-1-1,-3 1,-3-1,-2 0,13-1,-2-1,-3 0,-3 0,-2 0,-2 1,-1-1,0 1,16-1,-2-1,-3 0,-5 2,-7 0,16-2,-16 0,-20-1,-77 1,-5 5,-16 0,-10 1,-4-1,23 1,-3 0,-2 0,-4 0,-3 0,-1 0,-3 0,-1 1,-2-1,16 2,-1-1,-2 1,-1 0,-2 0,-1 0,-2 0,0 0,0 0,-2 0,1 0,-1 1,1-1,-1 0,1 0,1 0,4 0,-1 0,1-1,-1 1,0 0,0 0,0 0,-1-1,1 1,-1 0,0 0,0 0,0 0,0 0,0 0,0 0,0 0,0 1,-1-1,0 0,-1 1,0-1,0 1,0-1,0 1,-1-1,1 1,0 0,0 0,0 0,0 0,1 1,0-1,0 1,1 0,0 1,-5-1,1 1,-2 1,1 0,0-1,-1 2,1-1,1 0,1 1,0-1,1 1,2-1,1 1,2-1,2 0,2 0,-16 0,4 0,3 0,2 0,2 0,0 0,1 1,0 0,0 1,-5 0,-3 2,-1 1,1-1,4 1,5 0,8-1,9-1,-15 5,21-2,25-5,52-3,38-2,-30 1,6 0,7 0,4 0,4 0,1 0,2 0,-17 0,2 0,1 0,2 0,2 0,0 0,2 0,2 0,0 0,2 0,2 0,0 0,-11 0,1 0,1 0,2 0,1 0,1 0,1 0,0 0,2 0,-1 0,1 0,1 0,-1 0,0 0,1 0,-2 0,1 0,-2 0,0 0,-1 0,0 0,-1 0,0 0,0-1,0 1,0 0,0 0,0 0,0 0,0-1,1 1,-1 0,1 0,1 1,0-1,0 0,1 0,0 1,-5-1,1 1,0 0,2 0,0 0,0 0,1 0,1 0,-1 0,1 1,0-1,-1 0,0 0,0 1,0-1,-1 0,-1 0,-1 0,-1 0,0 0,-2 0,-1 0,-2 0,12 0,-2-1,-2 1,0-1,-2 0,-1 0,-1 0,0 0,0 1,-1-1,0 0,0 1,1-1,0 1,0 0,5 0,2 1,0-1,1 1,0 0,0 0,-1 0,0 1,-2-1,-2-1,-2 1,-2 0,-3-1,-3 0,13-1,-4 1,-3-1,-3-1,-3 1,-1 0,-1 0,19 0,-3 0,-6 0,-7 0,4 0,-14 0,-16 0,-13 3,-59 4,-41 6,41-3,-5 2,-4 3,-5 1,-3 2,-4 0,-3 1,-2-1,20-5,-3 0,-1 0,-2 1,-2 0,-2 0,-1 0,-2 1,-1 0,0 0,-2 1,-1-1,0 1,-1 0,-1-1,0 1,0 0,0 0,10-3,-1 1,-1 0,-1 0,-1 0,-1 0,0 1,0-1,-2 1,0-1,0 1,0 0,-1 0,-1-1,1 1,-1 0,1 0,-1 0,0 0,0 0,1 0,-1 0,1-1,0 1,1 0,0-1,1 1,0-1,0 0,0 1,0 0,0-1,0 1,-1 0,1 0,-1 0,1-1,-1 1,1 0,-1 0,1-1,-1 1,1-1,0 0,0 0,1 0,-1 0,1 0,0-1,0 0,0 0,1 0,0 0,-3 0,-1-1,1 1,-1-1,0 1,0-1,0 0,1-1,-1 1,1 0,-1-1,2 0,-1 0,2 0,-1 0,2 0,0-1,1 1,0-1,2 0,0 0,2 0,0-1,2 1,-17 2,2 1,0-1,2 0,0 0,2 0,1-1,2 0,1 0,1-1,2 0,1-1,3-1,1 0,-20 2,3-2,4 0,2-2,3 0,4 1,1-1,-20 2,-2 0,17 0,37-2,49 0,26-2,-6-2,11-2,8 0,6-1,4 0,3 1,-24 0,3 0,2 0,3 0,1 0,2 0,2 0,1 0,1 0,1 0,0 0,1 0,0 0,-10 0,0 0,2 0,1 0,0 0,1 0,1 0,1 0,0 0,1 0,-1 0,1 0,1 0,-1 0,0 0,0 0,0 0,-1 0,1 0,-3 0,0 0,1 0,-1 0,1 0,0 0,0 0,0 0,0 0,0 0,1 0,-1 0,0 0,0 0,0 0,0 0,0 0,-1 0,1 0,-1 0,2 0,1 0,0 0,1 0,-1 0,0 1,0-1,1 0,-1 0,-1 0,1 0,-1 0,-1 0,0 0,0 0,-2 0,0 0,-1-1,-1 1,10-1,-2 0,0 1,0-2,-1 1,-1 0,-1 0,0 0,-2-1,0 1,-2 0,0 0,-2 0,-1 0,12 1,-1-1,-2 1,-2 0,-1 0,-2 0,-1-1,-2 1,-1-1,9-1,0-1,-3 0,-3 0,-5 1,-6 0,3 2,-7 0,-7 0,8 0,-40 0,-34-4,-37-6,-9-1,23 4,-5-2,-5 0,-4-2,-3 0,-4-1,-1-1,-1-1,17 3,-1-1,-3-1,-1-1,-2 0,-1-1,-1 0,-1 0,-1 0,0-1,0 1,0-1,1 1,-1 1,2 0,2 1,1 1,0-1,0 1,-1 0,1 1,-1-1,0 0,0 0,0 0,-1 0,-1-1,0 1,0-1,-2-1,0 0,7 1,0 0,-1 0,-2-1,0 0,-1-1,0 1,0-1,-1 0,0 0,0 0,0 0,1 0,-1 0,2 0,0 1,0-1,2 1,0 1,2-1,0 1,-8-2,1 1,0 0,2 0,1 0,0 0,1 1,0-1,0 1,1 0,0 0,-1 1,0-1,0 0,-1 0,-1 0,0 1,-1-1,0 1,-1-1,0 1,1 0,0 0,1-1,0 2,1-1,2 0,1 0,1 1,3-1,-10-1,2-1,1 0,2 1,1-1,1 1,2 0,2 1,1 1,2 0,-12-1,0 0,3 2,4 0,6 0,7 1,-14-3,15-1,17-2,33 7,24 0,20 4,9 0,-12 2,6 1,6 0,4 1,3 0,2-1,3 0,-18-1,2 0,2 0,1-1,3 0,0 0,2 0,1 0,1 0,2 1,0-1,1 1,0 0,-9 1,1 0,1 0,2 1,0 0,1-1,1 1,1 0,1 0,-1 0,1 0,0 1,1-1,-1 0,0 0,0-1,-1 1,0 0,-1-1,0 0,0 0,-1 0,1 0,0 0,0 0,0 0,0-1,0 1,0 0,0-1,-1 1,1 0,-1 0,0 0,0 0,0 0,0 0,-1 0,1 1,0-1,0 1,1 0,-1 0,1 0,-1 0,0 0,0 0,-1 0,0 0,-1 1,0-1,-2 0,1 0,-2 0,-1 0,-1 0,14 0,0 0,-1 0,-1 0,-1 0,-1 0,-2 0,-1 0,-2 0,-2 0,-2 0,-2 0,10 0,-5 0,-2 0,-2 0,-2 0,-1 0,-1 0,14 0,-1 0,-2 0,-7 0,-12 0,-6 0,-8 0,29 0,-88 0,-37 0,-11 0,27 1,-6-1,-5 1,-4 0,-4-1,-2 1,-3-2,-2 0,-1-1,19 0,-3-1,-1 0,-3-1,0-1,-2 1,-2-1,0-1,-1 1,-2 0,1-1,-1 1,0-1,-1 1,1 0,0 0,1 1,8 1,-1-1,-1 1,1 0,-1 0,-1 0,0 1,0-1,0 0,-1 0,1 1,-1-1,0 0,1 0,-1 1,0-2,1 1,0 0,0-1,0 1,1-1,-3-1,0 1,0-1,-1 0,1 0,-1 0,0 0,1-1,-1 1,1-1,0 1,0-1,1 1,1-1,0 1,1-1,1 1,1 0,1 0,1 0,-10-1,0 0,1 0,0 0,1 0,1 0,1 0,2 1,0-1,2 1,2 0,1 0,2 1,3 0,-21-2,3 2,4 1,2-1,4 1,2-1,4-1,-11-2,4-1,6 0,10 2,0 0,20 1,25 4,46-1,30 1,-18 1,10 0,-22-1,7 0,5-1,4 1,2 1,0 1,0 3,-6 2,0 2,2 2,0 1,2 1,0 0,2 0,1 0,1-2,-7-2,2 0,0 0,3-1,-1 0,2 1,0-1,0 1,0 0,-1 1,0 0,-1 1,0 1,0 1,-1 1,1 0,0 1,-1 0,1 0,-1 0,-1 0,0 0,0-1,-1 0,7 0,0 0,0 1,0-2,0 1,-2 0,-1-1,-2 0,-2-1,-3 0,13 3,-2-1,-3-1,-3 0,-2 0,-3 0,7 3,-4 0,-4-2,-6-1,6 0,-13-3,-14 2,-19-8,-5-2,-4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18.1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8403 5689,'57'0,"0"0,-6 0,2 0,1 0,1 0,1 0,3 0,-1 0,4 0,1 0,-4 0,3 0,-3 0,4 0,0 0,3 0,0 0,-4 0,0 0,-5 0,4 0,-2 0,2 0,2 0,-1 0,-1 0,0-1,0 1,0 1,2 3,0 1,-1 2,-1-1,-5-1,-2-1,0 1,-1 3,3 3,1 3,-2 0,-2 0,1-1,-2 1,-1 0,-5 0,-1 1,-3-1,6 2,-6-2,9 6,-28-5,-7-11,-16-1,-23-17,-27-2,14 2,-3-1,-17-2,-8-1,14 5,-3-2,-4 1,-3 2,8 5,-2 2,-3 1,-2 1,0 0,-2-1,0-1,-3-1,0 0,-2 0,0 0,0 2,0 1,1 1,-2 1,1 1,0 1,0 0,1-1,1 1,-4-1,0 0,0 0,2 0,3 0,2 0,2 0,3 0,2 0,2 0,5 0,-7 0,5 0,4 0,-5 0,11 0,20 0,0 0,11 0,70 0,-16-1,9 1,7 0,3 1,-12 0,2 0,3 0,2 1,2 0,1 1,0 1,-5 0,2 1,1 0,1 0,0 1,2 0,-1 1,0 0,0 0,-3 0,1 1,0 0,1 1,0-1,-1 1,-1 0,-1 0,-2 0,-2 0,6 1,-2 1,-2-1,-1 0,-1 1,-1 0,0 1,6 2,2 2,-2 0,-3 0,-4-1,-7-3,20 5,-9-2,-2 3,-10-1,-25-3,-45-19,-20-6,4 0,-5-3,-2 2,-6 3,-3 1,-1-2,6-1,-1-1,-1 0,1 2,-7 3,1 3,-6-1,13 1,-5-1,-3 0,-2 0,1 0,2 0,-4-2,1 1,0 0,-1-1,-4 2,4 0,-3 1,-3-1,0 1,0 1,3-1,3 0,-5 1,3-1,2 1,2 0,1-1,-5-1,1 0,4 0,6 1,-18 5,21-3,40-5,77 7,-20 0,10 0,9 0,3 0,0 0,-7 0,1 0,2 0,3 0,1 0,3 0,1 0,-11-1,1 1,3 0,1-1,1 1,1-1,1 1,0 0,0 0,0 1,-1 1,-4-1,1 2,-1-1,1 1,0 1,1-1,-1 0,0 1,0-1,0 0,0 0,0 0,-1-1,1-1,1 1,-1-1,1 0,-1-1,0 1,-1 1,-1-1,-1 1,-2 1,-1 0,12 2,-1 1,-1 1,-3 0,0 0,-2 0,-2-2,-2 0,5-2,0 0,-2-2,-3 1,-6 0,-7 0,21 4,-14-1,-2-5,-45 0,-41-14,-28-6,6 12,-7 3,-7-2,15 0,-4-2,-3 0,-4-1,-1 1,-1 2,12 2,-1 0,-1 1,-2 0,-1 1,-1-1,0 1,0 1,-1-1,1 0,0 1,-2 0,0 0,0 1,-1-1,1 1,-1-1,2 0,0 0,-4-1,0-1,0 1,1-1,0 0,0 0,2 1,1 0,1 1,-8 1,2 0,0 1,2 0,2 1,1-2,2 0,-10 0,1-2,3 1,4-1,5 1,-1-1,7 1,0 0,0 1,2 2,7-3,-6-5,33 4,13 0,33-2,25 1,-7 0,7-1,6 0,5 1,-9 2,5 1,4 0,2 0,1 0,0 0,-1 0,-6-1,0 0,0 1,0-1,1 0,0 0,2 1,-1 0,0 0,2 1,2 0,0 0,-1 0,0 0,-2 0,-4 1,-3-1,4 0,-4 0,-3 0,-1 0,-1 0,1 0,8 0,2 0,-3 0,-4 0,-8 0,10 0,-9 0,-6 0,-7 0,-9 0,-33 0,-56 0,19 0,-10 0,-6 0,-5 0,7 0,-4-1,-4 1,-4 0,-2 0,-2 0,-2 1,16 0,-1 0,-1 0,-2 1,-2 0,-1 0,-1 0,-1 0,0 0,-2-1,0 1,0-1,7 0,-1-1,0 1,-1-1,-1 1,-1-1,0 0,-1 0,0 1,-1-1,0 0,0 0,-1 0,0 0,-1 0,1 1,7-1,0 1,-1-1,-1 1,0 0,-1-1,0 1,0 0,0 0,-1 0,0-1,1 1,0-1,0 1,1-1,0 0,1-1,1 1,0-1,1 0,-5-1,0 0,1 0,0 0,0-1,1 0,1 0,-1 0,2-1,-1 1,2-1,-1 1,1-1,1 1,-1 0,1 0,-6-1,-2 1,0 0,0 1,1-1,0 0,1 0,2 0,2-1,2 0,3 0,3-1,3 0,-14-3,3-2,5 0,4 0,4 1,5 0,-8-1,7 1,10 0,2-2,29 3,4-3,4 2,36-2,24 2,-9 6,8 1,8 2,5-1,-21 0,3 0,4-1,2 1,3-1,2 1,0 0,2 0,0 0,-11 0,0 1,2 0,1 0,1 0,1 0,0 0,2 0,-1 0,1 0,1 1,-1-1,1 0,-7 0,0 0,2 0,1 0,-1 0,2 0,-1 0,1 0,0 0,-1 0,0 0,0 0,-1 0,-1 0,-1 0,-1 0,5 0,-1 0,0 0,-1 0,0 0,-1 0,-1 0,0 0,0 0,-1 0,-1 0,0 0,0 0,10 0,1 0,0 0,0 0,-2 0,-1 0,-3 0,-3 0,-3 0,-6 0,21 0,-8 0,-6 0,-1 0,10 0,-5 0,-12 0,-1 0,-12 0,-29 0,-5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23.3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11371 13529,'62'0,"1"0,-1 0,1 0,1 0,4 0,-13 0,3 0,2 0,0 0,-2 0,8 0,-3 0,2 0,2 0,-10 0,1 0,3 0,0 0,-1 0,0 0,-3 0,-1 0,-1 0,1 0,2 0,2 0,-5 0,1 0,2 0,1 0,0 0,1 0,1 0,0 0,-3 0,1 1,1-1,1 0,-1 0,1 0,-1 0,0 0,-1-1,5 1,-1-2,-1 1,1-1,-1 1,0 0,1-1,0 1,2 1,0-1,2 1,-1 0,0 0,-2 0,-2 0,-2-1,2-1,-2 1,-2-1,-1 0,0 0,0 1,0 0,0 1,0 1,-1-1,0 0,-2 0,1-2,0 0,-2 0,0-1,-1 2,11 0,-1 1,-1-1,-3 0,3-2,-3-1,-1 1,-6 3,-2 0,-3 0,1 0,-1 0,9 1,0-2,-8-2,-1-1,2 3,-3 0,9-6,-29 3,-8 3,25-3,16-3,6 6,-8-10,-24 10,-18-3,-6 0,4-2,12 1,32-8,-14 11,3 2,4-3,-1-1,-1 0,-3 1,19 1,-27-9,-15 10,-5-3,32-3,-8 6,5 1,16-4,5 1,-20 2,2 2,-3-1,12-3,-6 0,-14 3,-5-1,0-5,-23 3,-5 0,-29-3,-24 1,6 3,-7 1,-8 0,-5 1,-4 0,14-1,-4-1,-4 1,-3 0,-2-1,-3 1,-1 0,-1 0,0 1,-1 1,1 1,12-1,-1 2,0 0,-1 0,0 1,0 1,-2-1,0 1,-1 0,0 0,-2 0,0 0,-2-1,-1 1,-1 0,12-1,-2-1,0 1,-2-1,-1 1,0-1,-2 1,0-1,-1 1,0-1,0 1,-1 0,0-1,0 1,0 0,0 1,0-1,0 0,1 1,0 0,1 0,1 0,0 0,-2 1,0 0,-1 1,1 0,0 0,1 0,-1 0,0 1,1-1,0 1,0 0,0 0,0-1,1 1,-1 0,1-1,0 1,0-1,0 0,1 0,0 0,-3-1,1 1,0 0,0-1,0 0,1 0,0 0,0 0,0 0,0 0,0 0,1 0,0 0,0 0,0 0,0 0,0 0,0 0,1 0,-6 1,-1 0,0 0,0 0,-1 0,1 0,0 0,0 0,0 0,2 0,0 0,2 0,1-1,2 1,1-1,2 0,2-1,-17 3,4-1,4-1,1 0,2 0,1 0,-1 0,0 1,-3 0,4-1,-1 1,-2 0,0 0,1 1,0-1,2 0,3-1,2 1,5-1,-17 1,5-1,4 0,4 0,3 0,-11 3,5 0,7-4,1-4,23-2,33 1,28-4,19-2,-5 3,9 1,4-1,4-3,-6-1,3-3,3 0,3-2,3 1,2 2,-17 2,2 2,2-1,1 1,2 0,1 1,1-2,1 1,0-1,-1 0,0-1,-5-1,0 1,0-2,1 0,0 0,0 0,0-1,1 0,1 1,0 0,1 0,0 0,1 1,0 1,0 0,2 1,1 0,0 0,1 0,1 0,-1 1,0-1,0 0,-1 0,0 0,-2 0,-1-1,-2 0,4-1,-1 0,-2-1,-1 0,-1-1,0 1,-1 0,1-1,0 1,2 0,0 1,1 0,-1 1,0 0,2 0,0 1,1-1,1 1,-1 0,1 0,-1 0,-1 0,-1 1,0-1,-2 0,-2 0,10-1,-2 0,-1 1,-2-1,-1 0,0 1,1-1,0 1,1 0,3 0,-10 1,1 0,1 0,0 0,1 0,1 0,-1 1,1-1,-1 1,1 0,-2 0,0 0,0 0,6-1,1 1,0 1,0-1,-1 0,0 1,-1-1,-1 1,-1 0,-1 0,-1 0,1 0,-1 1,-2-1,0 1,-1-1,-1 1,0 0,0 0,0 0,5-1,1 1,0-1,-1 1,-1 0,-2 0,-3 0,-4 1,17 1,-7 0,-3 0,0 0,-4 0,0 0,-4 0,-6 0,6 0,-10 0,-2 0,-21 0,-17 0,-26 0,-20 0,-5 0,-7 0,-5 0,10 2,-4 1,-3 1,-1 0,-3 1,10 0,-1 0,0 0,-3 1,-3 1,-3 0,-4 1,13-1,-4 0,-2 0,-3 1,-2 1,-1 0,-2 0,-1 0,-1 1,1-1,-1 1,2 0,0-1,2 1,0 0,2 0,-1 0,1 0,0 0,0 1,-1-1,1 1,-2-1,0 1,0 0,-2-1,-1 1,-2 0,12-3,-2 1,-1 0,0 0,-2 0,-1 1,0-1,-1 0,0 0,0 0,0 1,0-1,0 0,1 0,0 0,1 0,1-1,1 1,1-1,1 1,-8 0,1 0,0 1,1-1,0 0,1 0,1 0,0-1,1 1,1 0,0-1,2 0,0 1,1-1,2 0,-13 2,1 0,1-1,2 1,0 0,3-1,0 0,3-1,2 0,2-1,-12 1,2-1,2-1,5-1,5 1,7 0,-25 4,34 0,54-8,29-1,19-2,12 0,1 0,-5 1,-17 0,2 0,1 0,2 0,2 0,2 0,1 0,2 0,3 0,-14 0,2 0,1 0,2 0,1 0,2 0,0 1,1-1,1 0,0 0,1 0,0 0,1-1,-1 1,0 0,-6-1,1 0,0 0,1 0,0 0,1 0,0 0,0-1,0 1,1 0,0-1,-1 1,1-1,0 1,-1-1,1 1,-1 0,0-1,-1 1,0-1,0 1,0 0,0 0,0-1,0 1,0 0,0-1,0 1,0 0,0-1,0 1,0-1,0 0,0 1,1-1,-1 0,2 0,1-1,0 1,0 0,1-1,0 0,0 1,0-1,0 0,-1 1,0-1,0 0,-1 0,-1 0,-1 1,0-1,-2 0,-1 1,9-1,-1 0,0 0,-1 0,-2 0,0 0,-1 0,-1 0,0 0,-2 0,0 1,-2-1,0 1,12-1,0 0,-1 1,-1-1,-2 1,-3-1,-3 1,-4 0,-5 0,13-2,-6 1,-7 0,-7 1,2 2,-11 0,-9 0,-53 0,-36 0,-16 0,4 0,20 0,0 0,-2 0,-3 0,-5 0,-7 0,21 0,-5 0,-3 0,-3 0,-2 0,-3 0,-1 0,-1 0,-1 0,0 0,0 0,1 0,1 0,1 0,3 0,-5 0,2 0,0 0,0 0,1 0,0 0,0 0,0 0,-1 0,0 0,0 0,-1 0,0 0,3 0,-1 0,-1 0,0 0,-1 0,-1 0,1 0,0 0,0 0,0 0,2 0,1 0,1 0,2 0,1 0,-11 0,1 0,1 0,1 0,1 0,2 0,2 0,2 0,2 0,2 0,-10 0,3 0,3 0,2 0,3 0,3 0,-8 0,3 0,4 0,8 0,-5 0,15 0,24 0,39 0,37-1,5 2,-20 1,3 1,3 1,4 0,3-1,-5 0,3-1,3 0,3 0,1 1,0-1,1 1,-1 0,-9 0,0 1,2-1,-1 1,1-1,0 1,0 0,-1 0,0 0,-2 0,10 0,-1 0,0 1,-1-1,-1 0,1 1,-1-1,1 0,0 0,0 0,1 1,0-1,-1 0,-2 0,-3 0,-3 0,10 2,-3-1,-4 1,-1-1,-1 1,7 0,0 0,-4-1,-6 0,12 2,-11-2,-3 2,-33-7,-13 3,-4 1,-43 8,-33 4,21 0,-5 4,-6 1,-5 1,15-6,-5 1,-4 0,-1 2,-2-1,-1 1,2-1,1 1,3-1,0 0,0 0,0 1,0-1,0 1,-1-1,-1 1,3-1,-2 1,-1 0,-1 0,1 0,0 0,3-1,2-1,4-1,-14 4,4-2,3-1,3 0,2-1,0 2,3-1,4-1,5-2,-9 0,23-2,49-2,15-7,17-4,9 0,3 0,-11 1,4 0,4 0,2 0,3 0,3 0,1 0,-15 0,2 0,2 0,2 0,1 0,1 0,1 0,1 0,1 0,0 0,0 0,-1 0,-6 0,0 0,2 0,0 0,0 0,1 0,0 0,0 0,1 0,-1 0,0 0,0 0,0 0,-1 0,-1 0,6 0,0 0,0 0,0 0,0 0,-1 0,0 0,0 0,-1 0,0 0,0 0,0 0,-1 0,2 0,1 0,0 0,-1 0,1 0,-2 1,0-1,-1 0,-1 0,-2 0,-1-1,-2 1,8-1,-2 0,-1-1,-2 1,-2-1,-1 1,-2 0,-2 0,15 0,-3 1,-2 0,-4 0,-5-2,8-3,-6-1,-10 2,6 2,-36-7,-43-6,-17-1,-18-3,-10-2,21 5,-7-1,-4-2,-4-1,-3 0,-1 0,-1 1,0 1,12 5,-1 0,-1 0,-1 1,-1 0,0 1,-1-1,-1-1,0 1,-1-2,0 0,4 0,-1-1,-1-1,-1 0,0-1,-1 0,0 0,0 0,1 1,-1 0,2 1,0 1,1 1,-6 1,1 0,0 2,1 1,0 0,0 0,1 1,0-1,2 1,0-1,2-1,-5-1,0-1,2 0,0-1,1 1,2 0,1 1,2 1,1 1,-8-1,2 2,2 0,3 1,1 0,1 1,-13-3,2 2,5-1,9 1,5 0,11 0,10 4,22-2,43 2,6-1,8-1,9 1,4-2,-17 0,1 0,-3 0,3 1,-5 0,13-8,-40 12,-6-5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26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8872 11995,'57'0,"-1"0,1 0,0 0,-1 0,1 0,0 0,1 0,2 0,-1 0,2 0,1 0,0 0,0 0,0 0,1 0,1 0,1 0,-1 0,2 0,-1 0,-4 0,2 0,0 0,0 0,1 0,-1 0,-2 0,0 0,-2 0,4 0,-1 0,-2 0,0 0,-1 0,-1 0,1 0,7 0,0 0,0 0,-1 0,-2 0,-2 0,0 0,-1 0,-3 0,1 0,0 0,0 0,0 0,0 0,0 0,1 0,3 0,0 0,1 0,-1 0,1 0,-1 0,0 0,1 0,-1 0,-1 0,-2 0,0 0,-1 0,0 0,1 0,2 0,3 0,-2 0,-1 0,-4 0,12 0,-5 0,-2 0,-1 0,-1 0,-11 0,6 4,1 3,-10-5,8 1,4 2,7 2,4-2,-8-3,4-2,1 0,2 1,-7 1,2 1,1-1,-1 1,-2-2,3 0,-2-1,-2 0,-2-1,9 1,-3 0,-8 0,-10 0,-8 0,4 0,-28 0,-3 4,-3-3,0 3,11-4,11 0,22 0,-7 0,-1 0,-19 0,-21 0,-43 0,1 0,-9 0,-7 0,-8 0,-3 0,6 0,-4 0,0 0,0 0,2 0,2 0,-3 0,-4 0,10 0,-4 0,-2 0,-2-1,-1 1,0 1,1-1,5 2,1 0,0 0,-1 0,0 1,-2-1,-1 0,-1-1,0 0,-1 0,-2-1,-2 0,0 0,0 0,0 0,0 0,1 1,2 1,-3 0,2 0,-1 1,1 1,1-1,0 1,0-1,1 0,1 0,-4 0,1-1,-1 0,1-1,2 1,1 0,3 0,3 0,-11 1,4 0,3 0,3 0,3 0,-12 2,5 0,6-2,2-3,11 0,15 0,16 0,4 0,-3-3,6-9,-2-2,7-3,24 5,27 1,-15 8,5 2,12-1,7 0,2 0,-11 2,0 0,3 0,0 0,8 0,2 1,1-1,1-1,-10 0,2-2,0 0,-2 1,0 0,4 1,-1 0,-1 1,-2-1,9-3,-3-1,-3 2,8 3,-9 0,-4 0,-33 0,-19 0,-30 0,-18 0,-3 0,-11 0,13 0,-4 0,-4 0,-2 0,-3 0,-2 1,-3-1,-1 0,-1-1,6 0,-1-1,-1 0,0-1,-2 0,-1 0,3-1,-3 0,-1 0,0-1,0 0,2 0,2 0,1 0,1 0,1-1,1 0,1 1,1-1,-8 0,0-1,2 1,2 0,4 1,-13-2,5 1,8 2,10 3,9 0,0-7,30 4,8-2,16-1,-9 4,12 0,-13 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37.1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12145 4204,'64'0,"-1"0,1 0,-12 0,3 0,2 0,2 0,3 0,-6 0,1 0,3 0,1 0,2 0,0 0,1 0,-1 0,1 0,2 0,0 0,1 0,1 0,-1 0,0 0,-5 0,0 0,0 0,0 0,0 0,1 0,0 0,-1 0,1 0,2 0,0 0,1 0,-1 0,1 0,0 0,0 0,-1 0,1 0,0 0,-1 0,1 0,0 0,-1 0,1 0,-1 0,1 0,-2 0,-1 0,0 0,0 1,-1-1,0 0,0 0,0 0,0 0,1-1,-1 0,0 0,2-1,-1 0,-1 0,0 0,-1 0,-1 1,-2-1,4 2,-2-1,0 1,-2 0,0-1,-2 1,1-1,4-1,1-1,-2 0,-1 0,-4 1,-5 0,9 2,-6 0,-4 0,12 0,-11 0,-15 0,-7 0,-68-11,-32-5,14 5,-6 1,-8 0,24 3,-5 0,-3 0,-2 1,-2-1,-2 0,0 1,3 0,-2 1,-1-1,-2 1,-1-1,-1 1,-1 1,0-1,-2 2,10 0,-1 1,0 0,-2 0,0 1,-1 0,0-1,-1 2,0-1,0 0,0-1,1 1,1 0,0-1,-1 0,-1 0,1 0,-1 0,1 0,-1 1,1-1,0 1,1 0,1 1,1 0,-4 1,0 0,1 1,0-1,0 1,2 1,-1 0,2-1,0 1,0 1,1-1,-6 1,0 0,0 0,0 0,2 1,1 0,2 0,3 1,3 1,-14 2,4 1,4 1,2 1,1 0,-4 2,3 1,2 0,3-3,-3-2,3-3,8 0,-15 7,11-18,40-19,5-9,4-18,32 5,15 16,14 1,-14 7,4 0,6-2,5 0,-13 6,3 0,3-1,3-1,2 1,2-1,1 0,1-1,-6 2,1 0,2 0,2-1,0 0,2 0,0 0,1 0,1-1,0 1,1-1,-7 3,1-1,1 0,1-1,0 1,1-1,1 1,-1-1,1 1,-1 0,1 0,-2 0,1 1,-2 1,1-1,1 1,-1 0,0 0,0 0,0 1,0 0,-1 0,0 1,0-1,-1 1,-1-1,1 1,5-1,1-1,0 0,-1 1,1-1,-2 1,-1 1,-2 0,-1 1,-4 0,-2 2,15-2,-4 1,-4 2,-2 0,-3 1,-1 0,9-2,-3 2,-4 0,-8 2,2 1,-10 0,-6-1,-56 7,-25-1,-14 2,8 3,-6 2,-5 1,-4 2,10-1,-4 1,-2 0,-3 1,-2 1,0 1,0 0,8 0,-1 0,-1 1,-1 0,-1 1,0 0,1 1,-1 0,1 0,0 1,0 0,-1 0,1 1,0 0,0 0,0 0,0 1,1 0,1-1,0 0,-1 0,1 1,0 0,1 0,1 0,2 2,1-1,-5 5,2 0,2 2,0-1,2 0,0 0,1-2,-12 3,0-1,2-1,3 0,3 1,0 5,2 1,4-1,4-4,-13 2,11-5,9 7,66-30,10-1,13-1,8-2,-7 1,6-2,5-1,3 1,3 0,0 0,-10 3,0 0,3 0,1 1,1-1,2 1,0 0,2-1,0 0,-7 0,2-1,1 0,1 0,2 0,-1 0,1 0,0 0,0 0,-1 0,-1 0,0 1,0 0,1 1,-1-1,-1 1,1 0,-1 0,0 0,0-1,0 1,-1-1,1 0,4-1,1 0,1-1,-1 0,0 0,-1 0,-1 0,-2 1,-2-1,-3 2,4-1,-2 1,-2 0,-2 0,-2 0,-1 0,-2 0,7-2,-2-1,-3 1,-3-1,-6 3,22 1,-15 0,-14-6,-100 7,7 0,-13 0,-9 0,24 0,-4 0,-5 0,-2 0,-2 0,-3 0,1 0,7 0,-1 0,-3-1,-1 1,-1 0,0 0,-1 0,1 0,0 0,1 1,3 0,-1 0,1 0,-1 1,1 0,0 0,0-1,0 1,-1 0,0 0,-1 0,-2-1,-1 1,-1-1,1 1,1-1,2 1,1 0,4 1,3 0,-8 1,3 1,3 0,3 0,1 0,1 0,-15 2,1-1,5 0,9-1,-4 2,15-2,15-4,38-13,39-5,26 3,-29 9,5 2,4 1,5 0,5 0,3 0,-17 0,4 0,3 0,2 0,3 0,1 1,2-1,1 0,0 0,1 1,-1 0,0-1,-2 1,0 1,-1-1,0 1,1 0,-1 0,2 0,-1 0,1 0,1 0,0 1,1-1,1 0,1 0,1 0,-9 0,2 0,2 0,0 0,2 0,0 0,1 0,1 0,-1 0,1 0,-1 0,0 0,-1 0,0 0,-2 0,0 0,-2 0,-2 0,-2 0,9 0,-1 0,-2 0,-1 0,-1 0,-1 0,-1 0,0 0,-1 0,-1 0,0 0,-1 0,0 0,10 0,0 0,1 0,-1 0,-2 0,-1 0,-3 0,-3 0,-3 0,-6 0,22 0,-6-1,-9 1,-8 1,-4 2,-11 2,-13 5,-43 11,-16-7,-18-2,-9 1,0 3,12-2,-2 2,-1 1,-4 0,-2 1,-5 1,11-5,-3 1,-2 1,-3-1,-2 1,-1 1,-1 0,-1-1,0 2,0-1,1 1,5-2,-1 1,0 0,-1 1,0 0,-1 0,0 0,0 0,0 0,0-1,0 1,0 0,0-1,5-2,0 1,0-1,-1 0,1 0,-1 0,1 0,0 0,-1 0,1 0,0-1,0 1,1 0,-1 0,-3 0,0 1,-1 0,0 0,0 0,1 0,-1-1,2 1,1-1,1 0,1-1,2 0,2-1,-12 3,1-1,3 0,2-1,1-1,2 1,1-1,1 0,-7 2,0 0,2 0,4-1,3 0,5-2,-8 3,7-1,9-2,-8 5,104-13,-8-3,10-1,7-1,-12-1,4 0,5-1,2 0,3 0,1 1,-10 1,1 0,2 1,1 0,2 0,1 0,1-1,1 1,1-1,-7 1,1-1,2 0,1-1,1 1,0 0,1 0,0-1,0 1,0-1,0 1,0 0,-4-1,0 1,1 0,1-1,-1 1,0 0,1-1,-1 1,0 0,-1-1,0 1,-1-1,0 1,5 0,0 0,-1 0,0 0,0 0,-1 0,-1-1,-1 1,0-1,-2 0,0-1,10-1,-1-1,0-1,-2 0,-2 0,-2 0,-3 1,-4 1,5 0,-3 1,-4 1,-4-1,-2-2,7-4,-6-2,-6 4,20 5,-127-3,20 4,-9 1,-8 1,-5-1,12 0,-4 0,-5 1,-2-1,-3 0,-2 0,-1 0,0-1,13 0,-2 0,-1-1,-1 1,-2-1,0 0,-1 0,0 0,-1 0,-1 0,0 0,-1 0,7 1,-2-1,0 1,-1-1,-1 1,-1 0,1-1,-1 1,0-1,0 1,1-1,0 0,1 0,0 0,2 0,-4-1,1 0,0 0,1 0,0-1,1 1,0-1,0 1,0-1,1 1,0-1,0 1,1-1,-8 1,-1-1,0 1,0-1,0 1,2-1,0 1,3 0,2-1,2 1,4-1,-15-1,4 0,4-1,3 1,1 0,2 1,-13-1,1 2,5-1,10-1,1-1,12 0,9 1,29-7,4-2,26-5,19 0,-1 7,9 1,8 1,7 1,-17 2,5 0,5 1,4 0,3 0,1 0,2 0,0 0,-1 0,-1 1,-7 0,0 1,0-1,0 1,1 0,1-1,0 1,1 0,1 0,2 1,0-1,2 0,-12 1,2 0,2-1,1 1,0 0,2 0,1 0,0 0,0 0,0 0,0 1,-1-1,0 0,-1 1,-1-1,-2 1,-1-1,-2 1,11 0,-1 0,-2 0,-1 0,-1 0,-1 1,0-1,-1 0,0 1,0-1,0 1,1-1,4 0,2 0,1 0,-1-1,1 1,-2 0,-1 0,-2 0,-4 0,-3 1,-4 0,16 0,-6 1,-4 1,-4-1,-1 0,17 0,-4 0,-13 0,8 0,-50 0,-53 0,-36 0,27 0,-6 0,-5 0,-4 0,-3 0,12 0,-3 0,-2 0,-3 0,-2 0,-2 0,0 0,-2 0,0 0,10 0,-1 0,-2 0,-1 0,-1 0,-1 0,0 0,0 0,0 0,1 0,0 0,1 0,1 0,-5 0,1 0,0 0,1 0,1 0,-1 0,1 0,0 0,-1 0,0 0,0 0,-2 0,-1 0,-2 0,0 0,0 0,1 0,1 0,2 0,3 0,4 0,3 0,-6 0,6 0,3 0,1 0,-1 0,-5 0,-6 0,-4 0,-2 0,-1 0,2 0,4 0,7 0,-5 0,8 0,1 0,-3 0,-1 0,-5 0,0 0,4 0,8 0,-18 1,15-2,18-2,21-12,30-7,21 7,16 3,-6 3,7 1,6 2,5 0,-9 3,5 0,3 2,3 0,2 0,2 0,0 0,-9-1,2 1,1 0,2-1,1 1,0 0,1 0,-1 0,0 0,-1 0,-3 1,2-1,-1 1,0 0,0 0,0 1,-1-1,-1 0,0 0,-1 0,2 0,-1 0,1 0,-1 0,-1 0,-2 0,-2 0,-2 0,-3 0,12 0,-2 0,-5 0,-3 0,-5 0,2 0,-6 0,-3 0,6 0,-5 0,7 0,-20 3,-79 5,0-3,-13 1,-5-1,13-2,-4-1,-3 0,-3-1,-2 1,9 0,-2-1,-2 1,-3 0,0-1,-2 0,0 1,-1-1,7-1,-2 0,-1 1,-1-1,-1-1,0 1,1 0,-1 0,1 0,1 0,-3 0,-1 0,2 0,-1 0,0 0,1 0,-1 0,0 0,0 0,4 0,0 0,-2 0,0 0,1 0,0 0,1 0,1 0,3 0,1 0,-6 0,2 0,2 0,1 0,2 0,0 0,1 0,-14 0,1 0,2 0,2 0,3 0,2 0,3 0,3 0,4 0,-15 0,8 0,17 0,6 0,-3 0,19 0,-3 0,14 3,-2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37.9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10168 4457,'54'0,"0"0,1 0,-1 0,-3 0,1 0,1 0,2 0,3 0,-4 0,4 0,2 0,2 0,-1 0,0 0,-3 0,4 0,-1 0,0 0,-1 0,-1 0,-2 0,4 0,-1 0,-2 0,-1 0,-3 0,2 0,-1 0,-3 0,-6 0,6 0,-4 0,-2 0,-6 0,-6 0,-26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41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7501 1352,'58'0,"0"0,0 0,0 0,1 0,-1 0,-2 0,2 0,1 1,2-1,0 1,2-1,1-1,0 0,-3-2,0 1,2-2,0 1,2-1,0-1,0 1,1 0,1 0,0 1,-5 1,0-1,2 1,1 0,-1 0,2 1,-1-1,0 0,0-1,-1 1,-1-1,-1-1,1 0,-1-1,0 0,-1-1,0 0,0 0,-1 0,1 0,-1 1,-1 0,1 1,4 0,1 1,-1 1,1-1,0 1,-2 0,-1 0,-2 1,-2-1,-2-1,12 0,-5 0,-1-1,-3 1,0 1,0 0,11 1,-1 0,0 2,-4-1,-6 1,2-1,-5 0,-2 0,-3 0,0 0,-7 0,-6 0,-5 0,8 0,-23 0,34 7,-17-3,3 2,22 2,4 1,-18-2,1-1,0 1,18 1,-3 1,-10-1,-4 0,7 4,-23-1,-25-6,-63-1,-5-4,18 0,-7 0,1 0,2 0,0 0,-3 0,-10 0,-3 0,-3 0,6-2,-3-1,-1-1,1-1,3 1,0-1,1-1,-1-2,7 0,-1-2,-1 0,2-1,0 2,-6 0,0 0,2 1,1-2,2-3,1-1,1 0,0 4,-13 4,0 3,3-1,12-5,2 0,3 1,-11 5,7 0,-3-5,18 4,20 4,-28 0,9 0,-5 0,-16 0,-6 0,10 0,-4 0,2 0,-14 0,1 0,3 0,5 0,-7 0,32 0,12 0,13 0,0 0,60 0,-10 0,8-1,5 2,-8 6,1 2,5-1,3 3,-12 3,1 2,-1-1,20 4,-3-1,-9 1,-3-1,-7-3,-4-2,-5 0,-2-1,-18-8,-3-4,-3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49.9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10358 13459,'58'0,"0"0,0 0,0 0,0 0,-4 0,1 0,1 0,2 0,0 0,3 0,0 0,-4 0,2 0,0 0,1 0,2 0,1 0,1 0,0 0,2 0,-6 0,0 0,2 0,0 0,1 0,1 0,1 0,0 0,1 0,0 0,1 0,-1 0,-2 0,0 0,0 0,2 0,-1 0,1 0,1 0,0 0,0 0,0 0,1 0,-1 0,1 0,0 0,-7 0,1 0,0 0,1 0,-1 0,1 0,0 0,-1 0,2 0,-1 0,0 0,1 0,0 0,0 0,0 0,1 0,-1 0,1 0,0 0,0 0,1 0,0 0,0 0,0 0,0 0,0 0,1 0,-1 0,0 0,0 0,0 0,0 0,-1 0,-1 0,1 0,-1 0,0 0,0 0,0 0,-1 0,1 0,0 0,0 0,-1 0,1 0,0 0,0 0,0 0,-1 0,1 0,1 0,-1 0,1 0,0 0,0 0,1 0,-1 0,0 0,0 0,0 0,-1 0,0 0,0 0,-2 0,1 0,-2 0,0 0,9 0,-2 0,0 0,-1 0,0 0,-1 0,0 0,-1 0,0 0,0 0,-1 0,1 0,0 0,2 0,1 0,0 0,1 0,-1 0,0 0,-2 0,0 0,-2 0,-2 0,-2 0,-2 0,14 0,-4 0,-2 0,-2 0,-2 0,-1 0,-1 0,2 0,-1 0,-1 0,-3 0,-1 0,-5 0,23 0,-7 0,-9 0,-13 0,-6 0,19 0,-37 0,-28 0,-25 0,-14 0,-5-3,-7-2,-7 0,12 2,-3 1,-5 0,-3-1,-2 0,-3-2,13 0,-2-1,-2-1,-1-1,-2 0,-2 0,-1-1,-1 0,-1 1,0 0,9 2,-1-1,-1 1,0 0,-2-1,0 1,-1 0,-1-1,-1 1,-1-1,-1 0,-1-1,-2 0,-1 0,15 1,-2 0,-1 0,-1 0,-2-1,0 0,-1 0,-1 0,-1-1,0 1,0-1,-1 0,0 1,0-1,0 0,0 0,1 0,0 1,0-1,1 0,1 0,1 1,1 0,-4-1,1 0,1 0,0 0,1 1,0-1,0 0,0 1,1-1,0 0,0 0,-1 0,1 1,-1-1,0 0,0 0,-1 0,0 0,-1-1,0 1,2 0,0 0,-1 0,-1 0,-1-1,0 1,-1-1,0 1,0-1,0 1,0-1,0 0,1 1,0-1,0 1,2-1,0 1,2 0,1 0,1 0,1 0,2 0,2 1,-15-3,3 1,1 0,2 0,2 0,1 0,1 1,0-1,2 1,-1-1,1 0,0 0,0 0,-6-1,1-1,-1 0,1 0,0 0,1 0,1 1,3-1,1 1,2 1,3 1,-12-2,3 1,3 1,3 0,1 0,1 0,-15-2,1-1,5 0,5 2,-13-5,12 4,4 10,50-5,71 6,-22 0,6 0,3 0,7 0,3 0,3 0,-4 0,2 0,1 0,-1 0,-7 0,-2 0,2 0,8 0,-13 0,5 0,3 0,2 0,3 0,0 0,1 0,-2 0,-2 0,1 0,-1 0,1 0,2 0,0 0,1 0,3 0,1 0,-14 0,2 0,2 0,0 0,1 0,2 0,0 0,0 0,0 0,1 0,-1 0,0 0,-1 0,-1 0,4 0,0 0,-1 1,0-1,1 1,-1-1,0 0,0 1,0-1,1-1,-1 1,0-1,-1 0,1 0,1-1,-1-1,1 0,0 0,0 0,-1 0,0 0,-1 0,-1 0,0 0,-2 1,-2 0,6 1,-3 0,0 1,-2-1,0 1,-1 0,-1 0,1-1,-1-1,0 0,5-2,0-1,1 0,-1-1,-1 0,-1 0,-2 0,-2 1,-2 1,17 0,-4 1,-3 0,-1 1,-1-1,-4 0,-1 0,-1-1,-2 1,-3 0,11-1,-3-1,-5 2,3 3,-6 0,13 0,-22 0,-18 0,-11 0,-8 0,-48-1,-38 2,35 4,-5 3,-4 1,-5 2,-4-1,13-3,-4 1,-3 0,-2 1,-2 0,-3 0,0 0,-2 0,0 1,-1-1,10-1,-2 1,-1-1,-1 1,-1 0,-1 0,0 0,-1 0,0 0,-2 0,1 0,-1 1,0-1,-1 1,6-2,-2 2,0-1,-2 0,1 1,-2 0,1-1,-1 1,0 0,-1 0,1-1,1 1,-1-1,1 0,1 0,0 0,1-1,-3 0,1 1,0-1,0 0,0-1,1 1,0-1,0 1,1-1,0 0,0 0,0 0,1-1,0 1,0 0,-6 0,0 1,-1-1,0 0,1 1,0-1,0-1,2 1,1 0,2-1,2 0,2-1,3 0,-15 2,2-2,4 0,3 0,2 0,1-1,2-1,-8 1,1-1,4-1,4 0,6 0,-19 1,16 0,15-2,26 8,9-5,48 0,-8-3,9 1,4 0,8 2,8 0,6-1,-21-2,3 0,4-1,2 0,3 0,2 0,1 0,1 0,2 1,-13 0,1-1,2 1,2 0,0 0,1 0,1 1,1-1,1 0,0 0,0 0,1 0,0-1,0 1,-5-1,1 1,-1-1,1 1,1-1,0 1,0-1,1 0,0 1,1-1,0 0,0-1,1 1,1 0,0-1,1 0,1 0,-8 0,1-1,0 1,2-1,0 0,1 0,0 0,0 0,1-1,0 1,1-1,-1 1,1-1,0 1,-1-1,0 0,1 0,-2 1,1-1,-1 0,0 0,-1 1,3-1,0 1,0-1,-1 0,1 1,-1-1,1 1,-1-1,0 0,0 0,-1 1,1-1,-1 0,1 0,-1 0,0-1,0 1,0-1,0 1,0-1,1 0,1-1,-1 1,1-1,0 0,-1 0,1-1,-1 1,0 0,0-1,0 1,-1 0,-1-1,1 1,-2-1,0 1,-1 0,0 0,-1 0,10 0,-1-1,0 0,-1 1,-1 0,0-1,0 1,-2-1,-1 1,0 0,-2 0,0 0,-2 0,-1 0,8-1,0 1,-2-1,-2 1,0-1,-2 1,-2 0,-1 0,-3 0,-1 1,9 0,-3-1,-3 2,-2-1,-2 1,0 0,17-1,-1 0,-5 1,-10 1,1 1,-12 2,-6-1,-32 0,-42 0,-37 0,24 0,-7 0,-7 0,-6 0,-4 0,-5 0,27-1,-3 1,-3-1,-2 1,-2-1,-1 0,-3 0,-1 0,-2 1,-1 0,-1 0,-1 0,-1 2,-1-1,0 2,16-1,-2 1,-1 0,-1 0,-1 1,-1 1,-1-1,-1 1,0 0,-1 0,0 0,-1 1,-1-1,1 1,-1 0,-1 0,1-1,-1 1,0 0,0-1,1 1,-1-1,1 0,0 0,0 0,4-1,0 0,0 0,0 0,0 0,-1 0,1 0,-1 0,0-1,0 1,0 0,0 0,0-1,-1 1,1 0,-1-1,0 1,0 0,0 0,-1 0,1 0,-1 0,0 0,0 0,0 1,-1-1,1 1,-1 0,4-1,-1 1,0 0,-1 0,-1 0,0 0,0 0,-1 1,0-1,0 1,0-1,-1 1,0 0,1-1,-1 1,1 0,-1-1,1 1,1 0,-1-1,1 1,0 0,1-1,1 0,0 1,1-1,0 0,2 0,0 0,1-1,1 1,1-1,-14 2,1-1,1 0,1 0,1 1,1-1,1-1,1 1,0 0,1 0,0-1,1 0,0 1,0-1,0 0,0-1,1 1,-1-1,0 0,-1 0,-3 0,-2 0,0-1,-1 1,0-1,0 0,1-1,-1 1,2-1,0 1,1-1,2 0,1 0,2 0,2-1,2 1,2 0,4-1,-21 1,4-1,5 0,2 0,3 0,1 0,2 0,-1-1,-6 1,0 0,1 0,4 0,4 0,7 0,-4 0,7 0,8 0,-10 0,19-3,16 2,5-2,-24 3,-28 9,-11 4,10 0,-5 2,11-3,-5 2,-1 0,5-1,6 0,4 0,-3 1,-6 1,-4 1,-1 0,6-1,6-4,4 0,-2 0,-9 5,-2 2,8-4,10-4,11-2,15 3,53-18,13-2,16-3,-21 2,7-2,6-2,3 0,3 0,2 1,-14 3,2 1,1-1,2 1,2 0,1 0,2-1,3 0,1 0,2-1,-17 2,1 0,3 0,1-1,1 0,1 0,1 0,1 0,1-1,1 1,0-1,0 0,0 1,0 0,0 0,0 0,-1 0,-1 1,-2 0,0 0,0 1,0 0,-1-1,1 1,0 0,0 0,0 0,0 1,1-1,0 0,0 0,1 0,1 0,0 0,0 0,2 0,0-1,-6 2,2-1,0 0,2 0,0 0,0 0,2-1,-1 1,1 0,0-1,1 1,-1 0,1-1,0 1,-1 0,0 0,0 0,0 0,-1 0,0 0,-1 1,-1-1,0 1,-1 0,4 0,0-1,-1 1,0 0,0 0,-1 1,0-1,0 0,-1 1,0-1,0 1,-1 0,0-1,0 1,0 0,-1 0,0 0,0 0,-1 0,0-1,5 1,-1-1,0 1,0-1,-1 1,0-1,0 1,0-1,-1 1,-1 0,0 0,0 0,-1 0,-1 0,0 0,0 1,-2-1,9 0,0 0,0 1,0-1,0 0,-2 1,0-1,-2 1,-2 0,-3 1,-2-1,-3 1,-4 0,22-2,-8 2,-5-1,0 1,7-1,-3 0,4 0,3 0,0-1,-1 2,-3 0,-3 1,0 1,-4 1,-1 1,0 0,4-1,-6 0,2-1,2 0,1-1,-1 1,-2 0,-2 1,9 1,-1 0,-2 0,-3 0,-4 0,9 0,-6 0,-5 0,3 0,-10 0,-3 0,-43 0,-40-2,-32 4,27 5,-7 3,-6 3,-5 2,-3 2,-3 0,-1-1,18-4,-3 0,-2 1,-1 0,-2 1,-2 0,0 0,-1 1,-1 0,0 0,0 0,0 0,1 0,4-1,0 0,-1 1,0 0,0 0,-1 0,1 0,-2 1,1-1,-1 1,1-1,-1 1,-1 0,1 0,-1 0,4-2,-1 2,-1-1,0 1,-1-1,-1 1,1 0,0 0,-1 0,2 0,-1-1,1 1,1-1,1 0,1 0,1-1,1 0,-8 2,1 0,0-1,2 1,0-1,2-1,0 1,1-1,1 0,1 0,2-1,0 1,-12 2,2-1,2 0,1 0,1-1,2 0,2 0,2 0,-14 3,1 1,4-1,6-1,8-2,-4 4,10-3,-15 5,44-11,15-2,26-4,13 2,12 1,4 2,6 0,8 2,-18-4,4 1,3 1,3-1,2 1,1-1,-5-1,3 0,1 0,2 0,1-1,1 1,1 0,0-1,-10 0,0 0,2 0,0 0,0-1,2 1,-1 0,1-1,1 1,-1-1,0 0,4 0,1 0,1 0,1 0,0-1,0 1,-1-1,-1 0,-2 0,-2 0,-2 0,5 1,-4-1,-1-1,-2 1,-1 0,1-1,0 1,2-1,5 1,3 0,1-1,1 1,-3-1,-3 0,-6 0,-7-1,15 0,-12-2,4 1,1 0,4 0,-2 0,-9 0,3 0,-12 0,-6 0,-29-3,-64 3,12-1,-13 0,-8 1,-7-1,-3 1,21-1,-3 1,-3 0,-3 0,-2 0,-3 0,-1 0,-2 0,-1 1,-2-1,-1 0,17 0,-3 0,-1 0,-1 0,-2 0,-1 0,-1 0,-1 0,0 0,-1 0,-1 0,0 0,0 0,0 0,-1 0,1 0,1 0,-1 0,2 0,4 0,-1 0,0 0,1 0,-1 0,0 0,-1 0,1 0,0 0,-1 0,1 0,-1 0,0 0,1 0,-1 0,1 0,-1 0,1 0,-1 0,1 0,0 0,0 0,-1 0,0 0,0 0,0 0,0 0,-1 0,1 0,0 0,0 0,0 0,0 0,1 0,0 0,0 0,1 0,1 0,0 0,1 0,1 0,1 0,-12 0,1 0,1 0,0 0,0 0,1 0,1 0,1 0,0 0,2 0,1 0,1 0,1 0,1 0,1 0,-8 0,2 0,1 0,2 0,1 0,1 0,2 0,1 0,1 0,1 0,-10 0,1 0,1 0,3 0,2 0,6 0,4 0,-12-1,9 0,9 0,-4-3,76-4,38-1,5 0,-24 6,3 2,2 0,5 0,6-1,-16-1,4 0,4-2,2 1,2-1,1 0,2 1,1-1,1 1,-1 1,-1 0,-2 1,0 0,0 2,2-1,0 1,0 0,1 0,1 0,0 0,1 0,0 0,1 0,0-1,-5 0,1 0,1 0,0-1,1 1,0-1,1 0,0 1,1-1,-1 0,1 1,-1-1,0 1,0 0,0 0,-1 0,0 0,0 1,0-1,0 1,0 0,0 0,0 0,-1 0,1 1,0-1,-1 0,0 0,0 0,0 1,0-1,-1 0,2 0,-1 0,2 0,-1 0,0 0,0 0,-1 0,0 0,0 0,-1 0,-1 0,0 0,-2 0,0 0,-2 0,7 0,-1 0,-1 0,-1 0,-1 0,-1 0,-1 0,0 0,-1 0,1 0,-1 0,9 0,0 0,0 0,0 0,-1 0,-2 0,-2 0,-3 0,-2 0,14 0,-4 0,-3 0,-2 0,1 0,1 0,1 0,-1 0,-3 0,-4 0,12 0,-6 0,-3 0,-10 0,-1 0,-5 0,2 0,-1 0,9 0,0 0,-13 0,-1 0,6 0,-3 0,0 0,-20 0,-16 0,-72 0,21 1,-12 2,-8 0,-6 1,-4 0,-2 0,20-1,-2 0,-3 0,-1 1,-3-1,-1 1,-3 0,0 0,-3 1,0 1,-2 0,0 0,17 0,-1-1,-2 2,-1 0,0 0,-2 0,-1 1,0 0,-2 0,1 1,-1-1,-1 1,0 0,0-1,0 1,0-1,0 1,0-1,1 0,0 0,1-1,-2 1,0-1,0 0,0 0,0 0,0 0,0 0,-1-1,1 1,-1 0,0-1,1 1,-1 0,1 0,0 0,-1 0,1 0,0 0,0 1,0-1,0 1,2 0,-1 1,-1-1,0 1,0 0,0 0,-1 1,1-1,0 1,0-1,1 1,0-1,0 0,1 0,1 1,1-2,0 1,2-1,1 0,0 0,3-1,-15 2,1 0,2-1,1 0,2-1,0 0,1 0,2 0,0 0,1 0,1-1,1 1,0-1,-12 2,1 0,0 0,1 0,2-1,2 0,4 0,2-1,4 0,-7 0,5-2,4 0,2 1,2 0,-19 4,4 0,13-3,8-6,71 0,35 0,6 0,-19 0,4 0,3 0,5 0,3 0,-10 0,4 0,2 0,3 0,2 0,1 0,1 0,0 0,0 0,-6 0,1 0,2 0,0 0,0 0,1 0,0 0,-1 0,1 0,-2 0,0 0,2 0,-1 0,1 0,-1 0,-1-1,1 1,-1 0,0 0,0 1,-1-1,6 1,0 0,2 0,-1 0,-1 1,-2-1,-2 1,-4-1,-4 1,8-1,-4 1,-4 0,-3 0,-1 0,19 3,-5-1,-11 1,-18-1,-8-1,1-3,-21-3,-42-12,-34-6,23 10,-9 0,-6-1,-4 1,-5-2,-2 0,-2-2,17 3,-3-1,-2-1,-2-1,-2 0,-1-1,-1 0,-2 0,0 0,-1 1,0-1,-1 1,1 1,8 2,-1 0,0 1,-1-1,0 1,-2 0,1 1,-1-1,-1 0,1 0,-1 0,0 0,0 0,0 0,0-1,0 0,1 0,1-1,0 1,-1-2,0 1,0 0,-1-1,1 0,-1 0,1 0,0 0,0 0,0 0,0 1,1-1,1 1,0 0,1 1,1 0,-10-2,1 1,0 1,0-1,1 1,0 0,0 0,2 1,1-1,0 1,3-1,0 1,3-1,1 1,-9-4,2 1,2-1,1 1,2-1,2 1,2 1,1 0,1 1,-9-2,1 2,1 0,5 1,5-1,8 1,-11-10,15 5,17 11,21-4,27 1,20 3,-6 1,9 0,6 0,5 0,2 0,-6-1,3-1,4 0,3 0,2-1,2 0,1 1,0 0,-1 0,-10 2,-1-1,1 1,1 1,0-1,1 0,1 1,0-1,2 0,1 0,2-1,0 0,-10 1,2 0,2-1,0 0,2 0,1 0,0-1,1 1,0 0,1-1,-1 1,0-1,0 1,-2 0,0 0,-1 0,-2 1,-1-1,11 0,-3 1,0-1,-1 1,-1 0,-1 0,0 0,-1 1,1-1,0 0,0 0,0 0,1 0,-3 1,2-1,0 0,1 0,-1 0,1 1,0-1,-1 0,-1 0,-2 1,-1-1,-1 1,-3 0,-3 0,14 0,-3 0,-3 0,-2 0,-1 0,-3 1,-2 0,-2 1,9 0,-2 1,-4 0,-4 0,-5 1,21-1,-15 0,-14-4,-38 3,-28-2,-38 2,-20 1,0 0,35-1,-3 1,-2-1,-3 1,-3-1,-2 1,-2 0,-2 1,-3-1,-1 2,18-1,-1 0,-2 1,-2 0,-2 1,-1-1,-1 1,-2 0,0 0,-1 0,0 0,-1 0,-1 0,1 1,0-1,0 0,0 0,0 0,2 0,0 0,0 0,-1-1,0 1,0 0,0-1,0 1,-1 0,1-1,0 1,-1-1,1 1,0 0,-1 0,1 0,-1-1,1 1,0 1,0-1,0 0,-1 1,1-1,0 1,-1 0,-1 0,0 0,0 1,0-1,0 1,0-1,1 1,-1-1,2 1,0-1,0 1,2-1,0 0,2 0,0 0,2 0,2 0,-13 0,2 0,0 1,1-1,2 0,0 0,2-1,1 1,2-1,2 1,2-1,1 0,3 0,-13 0,2 1,3-1,4 0,2 0,3-1,2-1,-15 0,-1-1,14-1,31 1,22 0,29 0,34 0,15 0,-5 0,-18 0,0 0,1 0,3 0,4 0,-9 0,2 0,4 0,0 0,3 0,0 0,1 0,0 0,-7 0,1 0,1 0,0 0,0 0,2 0,0 0,1 0,1 0,1 0,-3 0,0 0,1 0,1 0,0 0,2 0,-1 0,2 0,1 0,0 0,1 0,1 0,-9 0,1 0,1 0,1 0,0 0,1 0,1 0,0 0,0 0,1 0,0 0,0 0,-1 0,1 0,-1 0,0 0,-3 0,0 0,1 0,0 0,0 0,1 0,-1 0,0 0,0 0,0 0,0 0,0 0,-1 0,-1 0,0 0,0 0,-1 0,6 0,0 0,-1 0,0 0,0 0,-1 0,0 0,-1 0,0 0,-1 0,0 0,0 0,-2 0,1 0,8 0,0 0,1 0,-1-1,-1 1,0 0,-3 0,-1 0,-2 0,-3 1,-2-1,13 1,-3 1,-4 0,-3-1,-1 1,-2 0,13 0,-1 0,-6 0,-8 2,4 1,-13 1,-7 1,-27-7,-10 0,-6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3:56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4728 10437,'64'-1,"0"-1,0 1,-3 0,3 0,2 0,2 1,-6 0,2 0,2 0,1 0,0 0,-3 0,0 0,2 0,0 0,1 0,-1 0,-7 0,0 0,0 0,0 0,1 0,0 0,0 0,2 0,2 0,-1 0,1 0,-1 0,0 0,-2 0,3 0,-2 0,0 0,0 0,0 0,2 0,-4 0,0 0,1 0,0 0,1 0,-1 0,0 0,0 0,-1 0,1 0,-1 0,1 0,-1 0,1 0,-1 0,0 0,0 0,0 0,0 0,2 0,0 0,-2 0,0 0,2 0,0 0,0 0,0 0,-1 0,1 0,-3 0,-1 0,1 0,-1 0,1 0,-1 0,0 0,1 0,0 0,0 0,0-1,0 1,0 0,0 0,1 0,0 1,5 0,1 0,1 1,0 0,-1 0,-1 0,-2 0,-3-1,0-1,-3 1,-1-2,-2 2,0-1,0 2,8 2,1 0,-2 2,-2-1,-4-1,8 0,-4-1,1 3,-8 1,2 2,1 1,0-1,3 0,-1 0,2-1,3 2,-1-1,4 2,0-1,0 1,-4-1,1 2,-3-1,-1 1,4-1,-1-2,3-1,0-1,0 1,-2-1,4 2,-2 0,-1 0,1-1,-10-3,1 1,0-1,-2-1,-1 0,18 1,-4-1,-3 1,-15 1,-2 0,-4-2,-1-4,-7 1,0 8,-15-8,-8 3,35-10,15-8,-16 6,2 0,8-2,-2 0,7-1,5-1,1 0,-1 0,-4 1,-3 0,-2 1,-1 0,0-1,3 1,-1-1,4-1,0 1,-1-1,-3 1,-7 2,8-2,-7 1,-4 0,11-3,-9 3,-9 3,-21 3,-14 1,-2-3,47-1,-12-2,6-1,6 0,-3 5,5 0,3 1,1 0,0 0,1-1,1 0,1-1,-1 1,1 0,2 0,1-1,0 1,-2 0,-4 2,13 1,-4 2,-7-1,-1-4,-8 0,7 1,-39 3,-9-10,-4 5,-4-10,0 7,0-3,0 0,-8 3,-9-5,-27 3,-21-3,6 5,-8 1,14 1,-1 1,-3-1,-6 0,-2-1,0 0,4 0,0-1,-1 0,12 1,0 0,-1 0,0 0,-5-2,1-1,-3 0,-3 1,8 1,-2 1,-2-1,-1 0,-3 0,-1 1,2 0,-1-1,-2 1,-2 0,-1 0,-1 0,0 0,0 1,8 1,-1 0,-1 1,-1 0,0 0,0 0,0 0,0 0,1 0,1 0,-4-1,0-1,0 1,1 0,0-1,0 1,0 0,0 1,0 1,-1 0,-1 1,-1 1,0 0,0 0,2 0,1 1,3-1,2 0,-6 0,4-1,3 0,0 0,-2 1,-2 1,-1 0,-2 0,-2 1,0 1,1-1,0 0,2 1,-1-1,3 0,0 0,1 0,-3 0,-1 0,6 0,-1 0,-2 0,-1 0,0 0,0 0,0 0,0 0,0-1,0 1,0 0,0 0,0-1,-2 1,0 1,-1 0,5 0,0 0,-2 0,0 1,-1 0,0 0,0 0,0 0,0 0,0 0,0 0,1 0,-1 0,0 0,0 0,0 0,-1 0,1 1,-1-1,0 0,2 0,-2 0,0 0,-1 0,0 0,1 0,0 0,1 0,3 0,1-1,3 1,-8 1,5 0,1-1,2 1,0-1,-2 0,-4 0,3-2,-4 1,-3-1,-1 0,1 0,2-1,3 1,5 0,6 0,-6 0,9 0,1 0,-9 0,2 0,-7 0,-5 0,-3 0,0 0,0 0,3 0,6 0,-12 0,5 0,2 0,0 0,-4 0,10 0,-2 0,-1 0,-1 0,1 0,1 0,1 0,-3 0,1 0,1 1,0-1,2 0,2-1,-2-2,2 0,1-2,1 1,1-2,-11-1,1 0,2-2,1-1,7 0,1-2,1 0,2 0,-10-5,2-1,-1 3,-3 3,-2 2,2-1,8-1,2-1,-2 1,-3 3,-1 2,1 0,4 1,2-1,-1 1,0 0,0 0,0 1,-1 3,0 3,0-2,0-2,0 0,2 0,-12 3,2 0,3 0,3 0,16 0,0 0,-17 0,-1 0,15 0,-1 0,-13 5,2 3,-9 6,27-2,1 4,3 2,0 3,-16 3,-1 1,4 5,0 1,-6-5,2-2,18-3,2-3,-14 1,24-6,-14 2,-24 13,10 0,-3 2,9-7,1 0,-7 4,3-2,2-5,12-12,13-4,12-4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00.7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11723 4887,'63'0,"0"0,1 0,-1 0,0 0,1 0,-1 0,-8 0,3 0,2 0,3 0,1 0,2 0,2 0,0 0,0 0,1 0,-1 0,-1 0,0 0,-2 0,-3 0,0 0,-1 0,0 0,0 0,-1 0,1 0,0 0,1 0,1 0,0 0,2 0,1 0,1 0,-8 0,1 0,2 0,1 0,1 0,1 0,1 0,0 0,1 0,0 0,0 0,-1 0,0 0,0 0,-1 0,-1 0,-2 0,0 0,-3 0,0 0,11 0,0 0,-2 0,-2 0,0 0,-1 0,-1 0,-1 0,0 0,0 0,-1 0,0 0,1 0,5 0,0 0,-1 0,1 0,-2 0,1 0,-2 0,0 0,-2 0,-1 0,0 0,8 0,1 0,-2 0,-1 0,-2 0,-3 0,-1 0,-4 0,9 0,-4 0,-4 0,-1 0,-1 0,3 0,-1 0,-3 0,-5 0,13 0,-11 0,6 0,-31 0,-19-10,-6 3,-45-17,-18 7,18 12,-11 1,-8 2,-5 0,-4 0,19 0,-4 1,-4 0,-2 0,-3 0,-1 0,-2 0,0 0,-1 1,1-1,0 1,5-1,0 1,0 0,-1 0,0 0,-1 0,0 0,-2 0,0 0,-2 0,0 1,-2-1,-1 0,12 0,-1 0,-2 0,-1 0,-1 0,-2 0,0 0,0 0,-1 0,-1 0,1 0,0 0,0 0,1 0,0 0,2 0,0 0,2 0,1 0,2 0,-9 0,1 0,2 0,1 0,0 0,2 0,0 0,0 0,1 0,0 0,0 0,0 0,-1 0,0 0,-6 0,-1 0,-1 0,0 0,-1 0,1 0,0 0,2 0,2 0,2 0,2 0,4 0,3 0,-17 0,4 0,5 0,4 0,1 0,3 0,-13 0,1 2,10-2,16-2,14-5,50-2,35-3,18-1,0 0,-26 3,4 1,2-1,4-1,2 1,3-2,3 1,2-2,3 0,-20 3,1 0,3-1,1 0,1 0,2-1,1 0,2 0,0-1,2 1,1-1,1 0,0 0,1 0,1 0,0 1,1-1,1 1,-1 0,-12 2,1 1,0-1,1 0,1 1,1-1,1 0,0 1,1-1,0 0,0 1,2-1,-1 1,1-1,0 0,1 1,-1-1,1 1,0-1,0 0,0 1,0-1,0 1,0-1,-1 0,1 1,-1-1,0 1,-1-1,-2 1,0 0,0-1,0 1,0 0,0-1,0 1,0-1,1 1,-1-1,1 1,-1 0,1-1,-1 1,1-1,0 1,-1 0,1-1,0 1,-1 0,1-1,-1 1,1 0,-1 0,0 0,1 0,-1 0,0 1,0-1,0 0,-1 1,4-1,0 0,0 0,0 0,1 0,0 0,-1 0,1 0,0 1,0-1,0 0,0 0,-1 1,1-1,-1 1,0-1,-1 1,1 0,-1 0,-1 0,0 0,0 1,-1-1,-1 1,0 0,-1 0,0 0,-1 1,-1-1,11 0,-1 0,0 0,0 1,-1 0,-1 0,0 0,-1 0,0 1,-1 0,-1 0,-1-1,0 1,-1 0,0 0,-1 1,-1-1,-1 0,-1-1,0 1,13-1,-1-1,-2 1,0-1,-1 0,-2 1,0-1,-2 1,-1 0,-1 0,-2 1,0 0,-2 0,14 0,-1 1,-3 0,-1 0,-3 1,-1 0,-3-1,-2 1,13-1,-1-1,-5 1,-6 0,-8 0,11-3,-19 3,-28 4,-38 0,-37 0,-19 0,0 0,27-1,-3 1,-3-1,-4 0,-2 1,-4-1,-1 2,-3 0,-3 1,20 0,-3 1,-1 0,-3 0,-1 2,-2-1,-1 1,-1 0,-1 0,-1 0,-1 0,0 1,0-1,0 0,0 0,1 0,0-1,1 0,4 0,0-1,-1 0,1 0,0 0,0-1,-1 1,1-1,-1 1,-1-1,1 1,-1-1,0 1,0 0,-1 1,-1-1,0 1,0 1,-1 0,-1 0,9 0,-2 1,-1 0,0 0,-1 1,-1 0,0 0,-1 1,0 0,-1-1,1 1,-1 1,0-1,0 0,1 0,0 1,0-1,0 0,2 0,-1 0,2-1,0 0,1 1,2-2,0 1,1-1,-9 1,0-1,2 1,1-2,0 1,2 0,0-1,0 0,1 0,1 0,-1 1,1-1,0 0,0 1,1-1,-2 1,1 1,-1-1,-2 2,-1-1,-1 1,0 1,0-1,-1 1,1 0,0-1,1 1,0 0,2 0,1-1,1 0,2 0,2 0,2-1,3-1,-15 3,3-2,3 0,2 0,2 0,2-1,1 0,1 1,2-1,-12 1,1 1,2-1,4 0,6 0,7 0,-21 5,33-3,73-11,43-3,-37 3,7 2,7-1,4 1,5 0,3 0,2 0,0-1,-21 0,0 1,3-1,1 0,2 0,0 0,2 0,1-1,1 1,1 0,1 0,1 0,0 0,0 1,1-1,0 0,-7 1,1 0,0-1,2 1,0 0,1 0,1 0,0 0,1 0,0 0,1 0,0 0,0 0,0 1,0-1,1 0,-1 0,0 0,0 0,-1 0,0 0,0 0,-3 0,0 0,0 0,1 0,-1-1,1 1,0 0,0-1,0 1,0-1,-1 1,1 0,-1-1,1 1,-1 0,0 0,-1 0,1 1,-1-1,-1 1,0-1,0 1,-1 0,6 1,1-1,-1 1,0 0,0 0,0 1,-1-1,0 0,-1 1,1 0,-2 0,0-1,0 1,-2 0,0 0,0 0,-2 1,-1-1,0 0,10 0,0 1,0-1,-1 0,0 1,-2-1,-2 1,0 0,-3 0,-1 1,-3 0,-2 1,-3 0,20 5,-4 1,-5 1,-3 0,-3 0,-2-1,10 2,-1 0,-8-1,-11 0,12 13,-89-14,-36-1,-3 0,20 1,1 0,-6 0,-9 2,18-6,-5 2,-4-1,-3 1,-4 0,-3 1,-2-1,-1 1,-2-1,0 1,0-1,0 0,12-3,-2 1,0 0,-2-1,-1 1,0-1,-1 0,-1 1,-1-1,0 0,-1 1,0-1,0 1,-1-1,1 1,-1 0,1 0,0 0,5 0,0 0,-1 1,0-1,0 1,0 0,0-1,-1 1,0 0,0 1,0-1,-1 0,0-1,1 1,-2 0,1-1,0 1,-1-1,1 0,-1-1,0 0,2 0,0 0,-2-1,1 0,-1 0,-1-1,0 1,0-1,0 1,0-1,0 0,0 0,0 0,0 0,1 0,0 0,1 0,0 0,1 0,1-1,1 1,1 1,1-1,-9 1,1 0,1 0,0 0,1 1,1-1,0 1,1-1,0 0,1 0,1 0,1 0,0-1,1 0,1 0,1-1,1 0,-15 1,2-2,0 1,1-1,2-1,1 1,1-1,2 0,2 0,2 0,1 0,-9 2,0-1,2 1,4-1,3 0,5-1,7-1,-15-1,8 0,31-3,53-6,30-3,-12 5,10-1,7 1,6 0,4 0,3 0,-25 2,3 1,2 0,1 0,3 0,1 0,2 1,2-1,0 0,3 0,0 0,1 1,2-1,-16 0,1 1,2 0,1 0,1-1,1 1,1 0,0-1,2 1,0-1,1 1,0 0,0 0,1-1,0 1,0 0,0 0,0 0,0 1,0-1,-1 1,0-1,-4 1,1 1,0-1,0 0,0 1,0-1,0 1,1-1,-1 1,1 0,0 0,0 0,0 0,0 0,0 0,0 0,1 0,-1 0,1 0,-1 0,1 1,-1-2,1 1,0 0,-1 0,1 0,1 0,0-1,0 1,1 0,0 0,0-1,1 1,-1 0,0 0,0-1,0 1,0 0,-1 0,0 0,-1 0,0-1,-1 2,-1-1,0 0,-2 0,-1 0,0 1,-2-1,13 1,-1-1,-1 1,0 0,-2 0,-1 0,-1 0,0 0,-1 0,-1 0,-1 1,-1-1,0 0,0 0,-2 0,1 0,6 0,1 0,-1 0,0 0,-1 0,-1 0,-2 0,-1 0,-3 0,-1 0,-4 0,-2 0,13 0,-5 0,-3 0,-3 0,-2 0,-1 0,14 0,-3 0,-3 0,-5 0,13 0,-10 0,6 0,-87 0,-38 0,-19 0,-1 0,29 0,-3 0,-4 1,-4-1,-2 0,-3 0,-2 0,-2 0,-1 0,-2-1,20 0,-1 1,-2-1,-2-1,0 1,-3 0,0-1,-1 1,-1-1,0 0,-2 0,0 1,0-1,0 0,0 0,-1 0,1 1,0-1,0 0,5 1,0 0,-1-1,0 1,0-1,-1 1,0 0,-1-1,1 1,-1-1,0 1,0 0,0-1,0 1,0-1,0 0,0 1,0-1,0 0,0 0,1 0,-1 0,1 0,-1 0,0-1,0 1,-1-1,0 1,1-1,-1 0,0 1,1-1,-1 0,1 0,0 0,1 0,-1 0,1 1,1-1,0 0,0 0,1 0,1 0,0 1,-7-1,-1-1,0 1,1 0,0 0,1 0,0 0,0 0,2 0,0 0,1 0,1 0,1 0,1 0,1 0,2-1,1 1,-10-1,2 1,2-1,0-1,3 1,0 0,2 1,1-1,2 0,0 1,2-1,-13 1,0 0,2-1,2 2,5-1,5-1,6 1,-8-3,9 1,13 0,12 1,74 0,-19 2,6 1,11 0,9 1,8 1,-15 0,5 0,3 1,3 1,3 1,3 2,-13 1,3 1,2 1,2 1,2 1,0 1,2 0,1 0,1-1,-1 1,-10-3,1 1,1 0,1 0,0 0,2 0,-1 0,1 0,0 1,0-1,-1 1,-1 0,0-1,-1 1,4 1,1 0,-2 1,1-1,-1 1,0-1,0 1,-1 0,-1 0,0-1,0 1,-1 0,8 1,0 2,1-1,0 1,-2-1,-1 1,-2-2,-4 0,-4-2,-3-1,7 1,-6-2,-3-1,-4 0,-1 0,13 6,-5 0,-10-1,-1 5,-79-8,-2-6,-15-1,-10-1,-8 0,-3 0,-1 1,21-2,-3 1,-2 0,-2 0,-2 0,-2 0,-2 0,0 0,-1 0,-1 0,-1-1,1 1,9-2,1 1,-2 0,0-1,-1 1,0-1,-1 0,-1 0,0 0,-1 1,-1-1,0 0,0 0,-2 0,1 0,-1 0,-1 1,7-1,-2 0,-1 0,-1 0,0 1,-2-1,0 0,-1 1,0-1,0 0,0 0,0 1,0-1,0 0,1 0,1 0,0 0,1 0,1 0,2-1,0 1,2 0,-10-1,1 0,1 1,1-1,1 0,1 0,1 0,0 0,1-1,0 1,0 0,1 0,-1 0,0 0,-1 0,-3 0,-2 0,-1 0,-1 0,0 0,0 0,2 0,0 0,3 0,1 0,4 0,3 0,4 0,4 0,-21 0,7 0,7 0,3 0,2 0,-23 1,5-1,37-5,46-7,18 5,18 2,12 1,5 1,1-1,-15 0,3 0,2 0,3-1,2 1,2 0,1 1,2-1,0 1,-8 0,2 1,0 0,2 1,1-1,1 1,1-1,1 1,1-1,0 1,1-1,1 0,1 0,-11 0,1 0,2 0,1-1,1 1,0-1,1 1,1-1,-1 0,1 1,-1-1,1 0,-1 1,-1 0,-1 0,0 0,-2 0,-1 1,8-1,-2 2,0-1,-1 1,-1 0,0 0,-1 0,0 0,-1 0,1 0,-1 0,0-1,1 0,-1 0,4-1,0 0,1-1,1 0,-1-1,0 1,-1-1,-1 1,-2 0,-1 0,-2 0,-3 1,-3 0,14 1,-2 0,-4 1,-2 0,-4 0,-2 0,-3-2,11-1,-5-1,-4 0,-7 1,8 2,-14 2,-24-1,-9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44.3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6830 12660,'61'0,"-1"-1,1 1,-1-1,0 0,1 1,-1-1,0 0,0 1,1-1,1 1,0-1,1 1,2 0,1-1,-4 1,2 0,1 0,1 0,1 0,1 0,0 0,0 0,-1 0,1 0,-5 0,0 0,0 0,0 0,1 0,-1 0,1 0,0 0,1 0,-1 0,1 0,-3 0,2 0,-1 0,2 0,-1 0,1 0,-1 0,0 0,-1 0,-1 0,-1 0,-2 0,8 0,-2 0,0 0,-2 0,-1 0,0 0,0 0,-1 0,2 0,-1 0,1 0,1 0,0 0,-1 0,-1 0,-3 0,-2 0,-5 0,10 0,-5-1,-3 1,-1 0,3 1,8 2,1 2,1-1,-2 1,-3 0,-4-1,-3-1,-1 0,1 2,4 3,1 1,-1 0,0-2,-5-3,1-1,-2-1,-3 1,6 0,-3 0,-3-1,5 1,-4 0,-10-3,-5 1,-1 5,-13-6,-5 0,14 0,1 0,7 0,10 0,8 0,4 0,-5-2,3 0,3 0,2-1,-2 1,4-1,0 0,2 0,-1-1,-1 0,1-1,0 1,0-1,0 0,-10 0,1 0,1 0,-2 1,-1-1,-3 1,6 0,-3 1,-2 0,4-1,-4-1,2 1,1-1,-1 0,-4 1,10-1,-3 1,3 0,-2 0,3 0,0 1,-1 0,-8 0,-1 0,0 0,0 2,3 0,0 1,1 0,-1 1,-2-1,-1 0,0 0,0 0,13-3,0 0,-2 0,-4 2,-1 1,-3-1,-7-2,-3 0,-1 0,7 3,-2 0,0 0,-3 0,-9 0,-2 0,27 0,-3 0,-16 0,-10-4,-12 3,-8-3,-5 4,-3-34,-20-4,-4-4,6-2,-1 1,-7 1,1 5,3 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18:14:02.7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4748 1599,'57'-4,"-1"0,0 1,0 0,2 0,3 1,3 0,-9 2,1-1,3 2,1-1,1 0,0 0,-3 0,1 0,1 0,1 0,0 0,0 0,0 0,1 0,1 0,0 0,1 0,-1 0,1 0,0 0,2 0,0 0,1 0,0 0,-1 0,-1 0,0 0,-6 0,0 0,-1 0,0 0,-2 0,0 0,-1 0,12 0,-2 0,-2 0,0 0,0 0,-4 0,1 0,-1 0,-2 0,-5 0,7 0,-4 0,-1 0,1 0,1 0,-5 0,5 0,-8 0,7 0,-27 0,-11 0,11 0,3 0,6 0,13 0,4 0,-9 0,2 0,1 0,-1 0,0 0,-2 0,14 0,-4 0,-6 0,-3 0,-10 0,0 0,4 0,2 0,5 0,3 0,10 1,3-2,-12-4,2-3,-1 1,0 5,1 1,-1-1,5-4,0-2,-2 2,-6 5,-2 2,-3-1,9 1,-3-2,-3-1,-2-1,-9 2,-1 0,2-1,0-1,0 0,-2 0,17 2,-22-5,-14 6,-12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51.1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10861 3040,'48'0,"0"0,0 0,7 0,4 0,2 0,2 0,-7 0,2 0,1 0,0 0,1 0,0 0,0 0,1 0,2 0,2 0,-4 0,3 0,3 0,0 0,-2 0,-2 0,-4 0,10 0,-6 0,0 0,7 0,-16 0,5 0,2 0,3 1,-1-1,-1 0,-2-1,-6 1,6-2,-4-1,-3 0,2 0,3 0,-3 2,3 1,2 0,1 0,-1 0,-2-1,-3 0,5-1,-3-1,-2 0,1 0,1 1,4 1,2 1,0 0,-1 1,-2-1,5 0,-1 0,-2 0,0 0,-4 0,1 0,-2 0,-2 0,7 2,-2 0,-3 1,-8 2,-3 0,-2 1,8 2,-6 1,15 12,-16-12,-20 2,4-10,-7 9,3-9,0 3,2-4,13 0,3 0,16-6,3-8,0 0,-28 1,1-1,27-1,-22 4,2 1,5-3,3 1,11 2,2 1,-2-4,4 0,-5 3,4 1,-4 0,-14 2,-2 0,1-1,12-1,1 0,-2 0,7-2,-3 3,2 2,0 1,0 0,0 1,-1 4,1 0,-12 0,1 0,1 0,0 0,1 0,2 0,-6 0,3 0,0 0,0 0,-1 0,0 0,1 0,3 0,1 0,4 0,0 0,0 0,-4 0,-1 0,-4 0,0 0,5 0,-4 0,4 0,3 0,-1 0,-1 0,-4 0,7 0,-5 0,0 0,3 0,1 0,2 0,2 0,-3 0,-3 0,13 0,-5 0,-1 0,-1 0,-1 0,-5 0,0 0,-1 0,-5 0,4 0,1 0,7 0,1 0,4 0,-18 0,3 1,1-1,1 0,1-1,5 0,1-2,0 0,2 1,2 0,-4 1,1 0,1 1,2 0,-1 0,1-1,-7 0,1-1,-1 0,1 0,1 0,0 0,0 1,-3 1,0-1,0 1,1 1,0-1,0 0,0 0,0 0,-1 0,1 0,-1 0,1 0,-1 0,1 0,0 0,-1 0,1 0,0 0,0-1,1 1,-1-1,-1 1,0 1,-1 0,2 1,-1 1,-1 0,0 1,-1 0,1-1,0 1,1 0,1 0,0-1,0 1,-1 1,-2 0,-1 1,12 3,-2 1,-2 1,0 0,-1 0,-1-1,0 0,-2 0,1 0,-2 0,-4 0,0-1,-1 1,0 0,-3-1,5 2,-2 0,-1 0,0 0,2-1,1 0,-2-1,-2-1,3 0,-2-1,-1 0,-5 0,-2 0,4 1,15 0,4 0,0 1,-17-3,1 0,0 0,4 2,0 0,3 2,2 0,0 0,-1-1,-1-2,1-1,0-1,-2 0,-2 0,1 2,-1-1,-2 1,0-2,10 0,-2-1,-4-2,2-1,-7-2,-16 1,-4 0,11 0,-11 0,35 0,-20 0,6 0,1 0,6 0,1 0,4 1,0 0,2-3,-11-1,2-3,0 0,-1 1,-4 1,1 1,-2 0,-2-2,3-2,-3 0,2-2,7 0,2-1,-5 1,6 2,-1 1,-10-1,2 0,-1 0,0 1,-1 1,-1 0,14 1,0 0,-15-2,2 0,1 0,8 3,1 1,3-2,-13 0,2-2,1 0,3 2,-2 2,4 2,0 1,1-1,0-2,-1-1,0-3,0 1,0 0,0 1,2 2,1 2,0 0,-1 0,-2-1,6-1,0-1,-3-1,-2 2,5-1,-2 2,-6-1,6 2,-9-1,5-5,-32 6,-18-2,-6-2,-3-22,0 17,0-13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52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 3920,'50'0,"1"0,-1 0,1 0,-1 0,2 0,1 0,2 0,2 0,1 0,2 0,2 0,2 0,0 0,2 0,-4 0,2 0,1 0,0 0,1 0,-1 0,0 0,-1 0,-1 0,1 0,0 0,-1 0,0 0,-1 0,-2 0,0 0,0 0,0 0,-2 0,-1 0,-3 0,8 0,-3 0,-2 0,-2 0,-2 0,16 0,-3 0,-6 0,7 0,-11 0,-12 0,-41-23,1 17,-18-18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45.3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16256 11436,'49'0,"-1"0,1 0,7 0,5 0,3 0,2 0,-11 0,2 0,1 0,2 0,2 0,1 0,-5 0,2 0,2 0,1 0,-1 0,0 0,-2 0,-3 0,2 0,-3 0,-2 0,1 0,1 0,3 0,-4 0,3 0,2 0,0 0,1 0,-1 0,0 0,-3 0,8 0,-2-1,-1 0,1 1,0 0,4 2,-7 0,2 1,2 1,1 0,0 0,-1 1,0-1,-1-1,4 0,0 0,0-1,-2 0,1 1,-1 0,0 1,-2 1,1 2,0-1,-1 1,-2 0,-2 0,-3-2,1 1,-3-1,-2-1,-1 1,0 0,11 0,1 0,-4 0,-6 0,7 3,-7-2,-13-2,-7 0,-6 4,-7-7,-8 3,-6-4,1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54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11730 4551,'59'-2,"-1"1,-11 0,7 1,7-1,4 1,2 0,1-1,-1 1,-6 0,0 0,1 0,1 0,2 0,0 0,3 0,0 0,3 0,-14 0,1 0,2 0,0 0,2 0,1 0,0 0,1 0,0 0,0 0,1 0,-1 0,0 0,-1 0,3 0,-1 0,1 0,1 0,-1 0,1 0,-1 0,1 0,-1 0,1 0,-1 0,0 0,-1 0,0 0,1 0,0 0,0 0,-1 0,0 0,0 0,0 0,0 0,0 0,-1 0,1 0,0 0,1 0,0 0,1 0,0 0,0 0,1 0,-1 0,0 0,0 0,0 0,-1 0,0 0,0 0,-2 0,2 0,-1 0,-1 0,0 0,0 0,0 0,-1 0,0 0,0 0,0 0,0 0,0 0,3 0,1 0,-1 0,0 0,0 0,-1 0,1 0,0 0,-1 0,1 0,0 0,-1 0,0 0,1 0,0 0,-1 0,1 0,-1 0,0 0,0 0,-1 0,0 0,4 0,-2 0,1 0,-1 0,0 0,0 0,0 0,0 0,1 0,0 0,-3 0,1 0,0 0,0 0,1 0,0 0,-1 0,1 0,-1 0,1 0,-1 0,-2 0,1 0,-1 0,0 0,0 0,0 0,0 0,0 0,1 0,-1 0,1 0,1 0,0 0,1 0,-1 0,1 0,-1 0,1 0,0 0,1 0,0 0,0 0,-3 0,1 0,0 0,1 0,0 0,0 0,0 0,0 0,1 0,-1 0,1 0,0 0,-3 0,0 0,0 0,0 0,0 0,1 0,0 0,0 0,0 0,0 0,1 0,-1 0,1 0,-1 0,-1 0,1 0,1 0,-1 0,1 0,0 0,0 0,0 0,0 0,-1 0,1 0,0 0,0 0,0 0,0 0,1 0,0 0,0 0,0 0,-1 0,1 0,-1 0,-1 0,0 0,-1 0,-1 0,-2 0,6 0,-2 0,0 0,-2 0,-1 0,0 0,0 0,0 0,0 0,1 0,1 0,-1 0,1 0,1 0,1 0,0 0,-1 0,0 0,-1 0,-1 0,-3 0,-1 0,-4 0,12 0,-5 0,-3 0,-1 0,-1 0,2 0,3 0,2 0,3 0,1 0,1 0,-1 0,-2 0,-3 0,-3 0,8 0,-4 0,-3 0,-2 0,-1 0,3 0,-1 0,-3 0,-4 0,-3 0,-4 0,-6 0,18 0,-30 0,-5 0,11 0,7 0,21 0,8 0,-21 0,3 0,2 0,3 0,-2 0,3 0,1 0,1 0,-1 0,0 0,0 0,1 0,-1 0,1 0,3 0,1 0,0 0,-1 0,-2 0,-5 0,-1 0,0 0,-3 0,-2 0,13 0,-4 0,-2 0,-7 0,-2 0,-4 0,-5 0,-1 0,10 0,1 0,-9 0,0 0,4 0,-4 0,6 0,-14 0,4 0,6 0,-5 0,5 0,13 0,8 0,1 0,-14 0,0 0,2 0,1 0,8 0,3 0,0 0,-3 0,-6 0,-2 0,-1 0,-2 0,9 0,-3 0,-6 0,-8 0,-6 0,3 0,-19 0,-16-5,-7-52,-8 23,0-1,5 0,0 2,-14-17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56.2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1488 5490,'63'-2,"0"1,0-1,-9 1,2 1,2-1,4 0,4 1,-13-1,2 1,3 0,2 0,1 0,2 1,0-1,1 0,0 0,-3 0,0 0,1 0,1 0,1 0,0 0,1 0,0 0,1 0,0 0,0 0,-5 0,0 0,1 0,1 0,0 0,1 0,-1 0,0 0,0 0,0 0,-2 0,0 0,-1 0,9 0,-1 0,0 0,-1 0,-1 0,0 0,-1 0,0 0,-1 0,0 0,3 0,0 0,0 0,0 0,-2 0,-1 0,-1 0,-3 0,-2 0,7 0,-5-1,-2 1,-1 0,1 0,3 1,0 0,3 0,0 1,1 0,0 0,-2 1,-2 0,0 1,-3 0,0 0,-1 1,1 0,3 0,0 0,2 1,3-1,-1 2,-1-1,-2 1,-5 0,3 2,-3 1,-2 0,-2 0,-1 0,6 1,-1 0,-2 0,-3 0,3 1,-3 1,-4-1,8 5,-4-1,-10-3,0-1,4-3,0-3,-9-2,0-1,4 1,0-1,21-1,-17 5,-13-7,-18 0,-2 0,33 0,-2 1,10-1,3-1,-6-3,2-2,4-1,3 1,-1 1,5 0,2 1,2-2,-1 0,-3-2,-6-1,-1-1,-1-2,-1 0,1 1,0 1,12 0,1 1,0 1,-4-1,-4 0,10-6,-6-2,-7 5,-2 6,-10 2,-7-3,-29 4,-5-1,-15-11,-7-6,-14-17,-4-5,15 10,1-3,2 4,1-1,1-3,1 1,1-2,7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2:59.9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12193 6245,'60'0,"0"0,0 0,-7 0,3 0,2 0,3 0,1 0,-8 0,1 0,2 0,1 0,1 0,1 0,2 0,-5 0,0 0,1 0,2 0,0 0,2 0,0 0,3 0,0 0,-4 0,1 0,2 0,1 0,1 0,1 0,1 0,-1 0,1 0,-1 0,-1 0,-1 0,-1 0,-2 0,0 0,0 0,0 0,0 0,0 0,0 0,1 0,0 0,2 0,0 0,-3 0,0 0,2 0,0 0,1 0,0 0,0 0,0 0,1 0,-1 0,0 0,0 0,-1 0,0 0,1 0,1 0,-1 0,0 0,-1 0,1 0,-1 0,0 0,1 0,-1 0,1 0,0 0,0 0,-3 0,1 0,0 0,1 0,-1 0,1 0,-1 0,1 0,-1 0,-1 0,0 0,0 0,-2 0,-1 0,8 0,-2 0,-1 0,0 0,-1 0,-1 0,1 0,-1 0,1 0,0 0,2 0,-4 0,2 0,0 0,1 0,1 0,-1 0,-1 0,0 0,-2 0,-1 0,-2 0,-2 0,9 0,-4 0,-2 0,-1 0,-1 0,0 0,0 0,2 0,2 0,1 0,0 0,1 0,-2 0,0 0,-3 0,-3 0,14 0,-4 0,-2 0,-2 0,-1 0,5 0,-2 0,-2 0,-2 0,2 0,-3 0,-1 0,-8 0,-2 0,-4 0,-2 0,-5 0,12 0,-25 0,-8 0,6 0,-8 0,-1 0,34 0,-8 0,9 0,-4 0,8 0,2 0,1 0,5 0,1 0,2 0,1 0,-5 0,0 0,2 0,0 0,0 0,1 0,0 0,1 1,0-1,-2-1,-1-1,-1 0,0 0,1-1,0 0,2 1,1-1,0 0,0 0,2 0,-5-1,0 0,2 0,-1-1,1 1,-2-1,-2 0,-1 0,0 0,0 0,-1 0,1 1,9 0,1 1,-1 0,1 0,-2 1,1-2,1 1,-2 0,-1 0,-6 1,8 1,-5 2,3-1,-1 0,4 0,-2 0,-5 0,-9 0,-4 0,1 0,10 0,1 0,-1 0,-6 0,-2 0,1 0,1 0,0 0,3 0,8 0,2 0,2 0,-15 0,1 0,1 0,1 0,6 0,2 0,1 0,-1 0,1 0,-1 0,1 0,-2 0,-2 0,0 0,-1 0,-1 0,-3 0,-1 0,-1 0,-2 0,4 0,-2 0,-2 0,9 0,-5 0,-9 0,-5 0,5 0,-13 0,-10 0,15 0,8 0,9 0,6 0,-12 0,4-1,4 1,-1 1,6 1,2 2,0-1,2-1,-7-1,0-1,1 0,0 1,0 0,-4 3,0 1,-1 0,1 0,-1-2,13-1,0-2,-1 0,-3 0,-8 2,-3 1,0 0,-2-1,15 1,-2 0,-1 0,-9 0,-1 0,-2 0,-3 0,-1 0,-2 1,13 4,-3-2,-5-5,-1 0,-2 6,0 0,1-6,3 0,11 6,2 1,-11-7,1 0,-1 4,2 2,1 0,-4-3,1 0,0 0,6 0,2 0,-1 1,0 1,0 1,-5-2,2-2,-5 0,-11 2,-4 0,0-1,-16-4,-11 0,-6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02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1093 6788,'52'0,"-1"0,1 0,-1 0,3 0,3 0,3 0,3 0,2 0,3 0,-12 0,2 0,1 0,3 0,1 0,2 0,0 0,1 0,1 0,1 0,-7 0,2 0,0 0,2 0,0 0,1 0,1 0,0 0,0 0,0 0,1 0,-1 0,-1 0,-3 0,0 0,1 0,-1 0,1-1,0 1,-1 0,1 0,0 0,0 0,0 0,0 0,0 1,0-1,2 1,-1 0,1 0,0 0,0 0,1 0,-1 1,0-1,0 1,-1-1,-1 1,0-1,-1 0,0 1,2-1,-1 1,1-1,-1 1,0-1,-1 1,-1-1,-1 1,-1-1,-2 1,-1 0,-1 0,8 0,-3 1,-2-1,-1 0,-2 1,1 0,0 0,0 0,10 1,3 1,0 0,-1 0,-4 0,-6-1,-8 0,1 1,-10 0,9 0,3 0,9 0,5 1,2 1,-2-1,-7 1,7 2,-6 1,0 0,6 0,-13-4,3 1,3-1,0 1,1-1,-2 1,-2 1,9 1,-1 2,-2 0,0-1,-1 1,1-1,0 0,-1 0,-2 0,-4 0,-3-1,-3 0,-2-1,-3 1,3 1,-3-1,-6-1,-2 0,-7-2,1 1,-18 1,-6-10,-17-18,-6-10,-12-21,1-8,1 7,0-1,7 19,8 14,6 12,4 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12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11038 13473,'66'1,"0"0,-1 0,1 0,0-1,-10 1,0 0,0-1,0 1,3 0,1-1,3 0,1 0,2 0,2 0,0 0,0 0,0 0,-6 0,0 0,1 0,0 0,0 0,0 0,1 0,-1 0,3 0,1 0,-1 0,1 0,0 0,0 0,-1 0,1 0,0 0,-1 0,2 0,-1 0,-1 0,0 0,-1 0,-1 0,0 0,-2 0,-1 0,0 0,0 0,2 0,1 0,-6 0,1 0,2 1,1-1,-1 0,1 0,-2 0,-1 0,-2-1,6-1,-2 0,-2-1,0 1,-1-1,1 1,2 0,4 1,1 0,0 1,1 0,-1-1,0 1,0-1,-3-1,1-1,0 1,0-1,-2 0,-2 1,-1 1,6 0,-4 1,-1 0,1 0,2 1,-1-1,3 0,1 0,-1 0,-1 0,-2 0,0 0,-2 0,-2 0,-1 0,-2 0,2 0,-2 0,-2 0,0 0,-1 0,-1 0,-1 0,-2 0,5-3,-3-1,-1 1,-3-1,0 0,2-1,12-2,1-1,-1 0,-13 4,-2 0,2 0,4-2,2-1,-1 3,-6 3,-1 1,0-1,0-4,1-1,0 1,5 4,1 1,1-1,4-1,1-2,0 2,-1 1,1 1,0 1,3-1,1 0,0 0,-4 0,-1 0,1 0,-1 0,1 0,0 0,3 0,1 0,0 0,-4 0,-1 0,1 0,4-1,1 1,1 1,0 1,-1 2,-1-2,-8-1,-3-1,-1 1,11 7,-5 0,-9-7,-4 0,-7 5,-1 2,3-4,0 0,-1 3,-2 0,18 6,-13-7,1 4,11-9,10 5,-22-6,2 0,12 0,2 0,6 0,3 0,-15 0,2 0,-1 0,-3 0,-1 0,-2 0,13 0,-3 0,-10-3,-5 0,6 2,-18-5,-12 6,-7 0,3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14.3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11183 15588,'59'3,"0"-1,-5-1,3 1,5-2,-11 1,2-1,3 0,1 0,2-1,0 1,2 0,1 0,2 0,0 0,0 0,-6 0,1 0,0 0,1 0,1 0,0 0,2 0,0 0,1 0,1 0,1 0,0 0,1 0,-1 0,-1 0,-1 0,-1 0,-1 0,1 0,0 0,0 0,1 0,1 0,-1 0,1 0,1 0,1 0,-1 0,0 0,-1 0,-2 0,-2 0,3 0,-2 0,-2 0,0 0,-1 0,0 0,1 0,3 0,1 0,0 0,0 0,-2 0,-2 0,-5 0,12 0,-5 0,-4 0,-1 0,7 0,-4 0,-4 0,5 0,-12 0,-11 0,0 0,-15 4,26 3,-9-4,7-1,8 0,9 0,5 0,-13-2,5 0,2 0,3 0,2 0,-8 0,3 0,2 0,1 0,1 0,-1 0,-1 0,-2 0,0 0,0 0,-1 0,1 0,0 0,1 0,2 0,2 0,0 0,0 0,-1 0,-2 0,-3 0,7 0,-2 0,-2 0,-2 0,-1 0,6 0,-1 0,-3 0,-4 0,-3-1,-4 1,-5 1,-1 1,-6 1,7 4,14 7,-21-7,5 0,8 1,6 1,0 0,-4 0,-1 2,2-2,-2-1,2 0,1-1,-5 0,3 3,-3 0,-2-2,-2-3,-1-3,-5 1,-4 1,-5-1,18-3,-38 0,-11 0,-35-28,17 21,-20-21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15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11273 11379,'47'0,"0"0,1 0,6 0,5 0,2 0,-8 0,2 0,2 0,3 0,2 0,2 0,-7 0,2 0,2 0,2 0,1 0,1 0,1 0,0 0,-1 0,-6 0,0 0,0 0,1 0,1 0,0 0,0 0,0 0,1 0,1 0,-1 0,0 0,0 0,1 0,1 0,-1 0,1 0,0 0,1 0,-1 0,1 0,-1 0,1 0,0 0,1 0,0 0,0 0,0 0,0 0,1 0,-1 0,1 0,0 0,0 0,0 0,-4 0,0 0,1 0,0 0,0 0,0 0,1 0,-1 0,0 0,0 0,0 0,0 0,-1 0,0 0,-1 0,0 0,-1 0,1 0,-1 0,1 0,0 0,0 0,0 0,0 0,2 0,-1 0,0 0,1 0,0 0,0 0,1 0,0 0,0 0,1 0,-1 0,0 0,-1 0,0 0,0 0,-1 0,1 0,1 0,-1 0,0 0,-1 0,1 0,-1 0,0 0,-1 0,0 0,-1 0,0 0,0 0,3 0,0 0,-1 0,0 0,-1 0,0 0,-1 0,1 0,0 0,0 0,1 0,3 0,1 0,1 0,0 0,0 0,0 0,-1 0,-2 0,-1 0,-3 0,-3 0,8 0,-4 0,-3 0,-1 0,0 0,1 0,4 0,-5 0,3 0,2 0,0 0,1 0,-1 0,-2 0,-3 0,-3 0,17 0,-5 0,-2 0,-1 0,0 0,0 0,1 0,-1 0,-3 0,-2 0,-3 0,-3 0,-1 0,-1 0,12 0,-1 0,-2 0,-8 0,-2 0,1 0,0 0,0 0,0 0,-1 0,1 0,0 0,5 0,1 0,-1 0,-3 0,-2 0,2 0,8 0,2 0,-2 0,-7 0,-3 0,1 0,1 0,0 0,-3 0,15 1,-6-2,-19-1,-4-1,20 1,-32-3,-2 5,-1 0,-11 0,-2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17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11284 9178,'65'3,"0"-1,-16-1,4 0,3 0,4-1,-3 1,4-1,3 0,3 0,1-1,1 1,-13 0,2 0,0 0,2 0,0 0,2 0,2 0,1 0,1 0,-10 0,2 0,1 0,1 0,2 0,0 0,0 0,2 0,-1 0,1 0,1 0,-1 0,0 0,-3 0,0 0,1 0,0 0,1 0,0 0,1 0,-1 0,1 0,0 0,-1 0,0 0,0 0,-1 0,0 0,1 0,0 0,-1 0,0 0,-1 0,1 0,-1 0,1 0,0 0,0 0,1 0,1 0,1 0,1 0,-4 0,2 0,0 0,2 0,0 0,1 0,0 0,0 0,1 0,-1 0,1 0,-2 0,1 0,-2 0,0 0,-1 0,-2 0,5 0,-2 0,-1 0,0 0,-2 0,1 0,-1 0,0 0,0 0,0 0,0 0,2 0,0 0,1 0,-4 0,1 0,1 0,1 0,-1 0,1 0,1 0,-1 0,0 0,0 0,0 0,0 0,-1 0,-1 0,-1 0,0 0,6 0,0 0,0 0,-1 0,0 0,-1 0,0 0,-1 0,-1 0,1 0,-2 0,1 0,-2 0,5 0,-1 0,0 0,0 0,-1 0,-1 0,-1 0,-1 0,0 0,-2 0,-2 0,8 0,-4 0,0 0,-2 0,-1 0,1 0,0 0,1 0,2 0,2 0,0 0,0 0,0 0,-1 0,-1 0,-1 0,0 0,-1 0,-1 0,-1 0,0 0,1 0,0 0,2 1,0-1,0 0,1 0,-1 1,1-2,1 0,-4 0,1-1,1 0,0 0,-1-1,-1 1,-1 0,-4 0,12 1,-4 2,-1-1,-1-1,4-2,-2-1,3-3,1 0,-1-1,-1 0,-5 1,10 0,-5 1,0-1,2 0,-5-1,2 0,0 0,0 0,-3 0,4-1,-1 0,-2 0,0 1,-2 2,-1 0,0 1,-5 0,2 0,-3 1,-4 0,12-1,-6 0,6 5,-2 0,-14 0,0-4,-24 3,-8-3,-5 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3:21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525 1833,'50'-38,"1"1,-1-1,0 0,-7 5,2 0,0-1,2-2,-1 0,0-2,3-4,0-1,0-2,0-1,1 1,1 1,-4 5,3-1,0 1,1 0,-2 1,-3 1,-3 2,7-9,-4 2,-2 3,0 1,10-2,0 3,-9 3,-9-1,-7 6,3 11,-20 10,0 5,-5-2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27.1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17527 8655,'35'0,"0"0,7 0,2 0,-4 3,0 0,5 1,-4 0,-5 3,-5 0,-19-7,7 0,43-24,-22 4,6-7,5-3,1-3,-5 2,2-3,1-2,3-2,2-2,1-1,-11 7,3 0,1-3,1 0,1-1,0-1,1-1,-1 1,-1-1,0 1,-2-1,0 0,-1 0,1-1,-1 0,0 0,0 0,0-1,0 1,0-1,2-2,1 0,0-1,0-1,1 1,-2 0,-1 0,0 1,-3 2,-2 0,4-4,-2 1,-1 1,-2 1,-2 1,0 0,-2 1,6-8,-2 1,-1 1,-3 3,-5 4,0 1,-4 3,-4 5,9-18,-24 25,-6 15,-4-2,0 3,-22 3,2 1,-17 26,7 16,12-4,1 3,-1 0,-2 1,-3 2,-5 2,-3-6,-6 1,0 0,-1-2,-1 0,-4 1,-4 3,-5 2,-2 1,1-4,3-4,1-3,-2 0,0 0,-6 2,-1 1,-1-2,0-3,2-6,1-2,-1-3,1 0,3 0,1-1,-1-1,2-3,-14-2,0-4,5-1,-2 5,2-3,-6-4,4-8,26-12,1-5,-18-3,2-7,10-18,5-5,0 3,3-1,11 3,3 1,4 14,3 3,6-9,2 21,7 14,13 2,6 3,7 13,6 8,13 7,5 8,-10-2,4 7,1 2,0-2,-2-4,0 0,0-1,1 2,3 6,2 0,-1 1,-4-4,-2-1,-3-2,4 1,-7-6,4 2,1 0,-1 1,-1-1,2 4,-2-1,1 1,2 1,0-2,4 2,0 0,-2 0,-4-4,7 8,-5-3,-4-4,6 4,-8-6,-5-5,-21-17,-34-38,-12-13,-8 4,-2-11,-5-5,3 8,-3-2,11 7,-4-3,-1-4,-3-1,7 5,-2-2,-2-1,0-2,-1-1,-1-1,5 5,-1-1,0-2,-2-1,1 0,0 1,0-1,2 2,-4-4,1 1,0 0,1 0,0 1,1-1,0-1,1 1,-1-1,1-1,1 0,1 2,1 2,2 2,-8-9,2 3,2 2,3 2,-3-6,3 2,5 6,5 10,5 6,3 0,20 22,20 25,13 16,6-7,8 3,4 4,-13-7,3 4,2 2,1 2,0-2,0-1,7 4,0-2,1 0,0 1,3 2,-10-6,1 2,2 1,0 0,-1 0,0-1,-1-1,2 1,-2-1,1 0,-2-1,0 0,0 1,-1 0,-1 0,-1 0,0-1,0 0,-1-2,3 1,0 0,0-2,-4-1,-3-2,3 7,-4-3,-5-4,-2-5,-7-4,-4 3,-26-12,-31-13,-18-12,2-3,-6-7,-6-4,15 6,-5-3,-2-2,-2-1,1-1,1 1,3 0,1 0,0 0,-1-1,0 0,-2-2,1 0,-3-1,-1-2,0 0,2 1,1 1,4 2,-1-1,3 1,1 2,2 1,1 1,-7-2,1 0,4 2,5 2,-6-8,11 6,11 8,19 4,9 11,25 3,15 8,8 12,8 11,5 1,-11-6,3 2,3 1,1 2,2 3,-14-5,2 2,1 2,0 2,1 0,0-1,-1 1,-1-2,4 2,-1 0,-1-1,1 1,-1-1,0 1,-1 0,1 2,0 1,0 1,0-1,-2-1,-2-1,-3-4,11 6,-4-4,-3-1,-1-1,4 6,-3-1,-6-6,-10-9,-6-4,-9 1,-19-17,-22-12,13 5,-5-4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47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16547 12647,'51'0,"0"0,0 0,4 0,1 0,2 0,-8 0,1 0,2 0,2 0,-1 0,3 0,1 0,1 0,-3 0,9 0,-1 0,0 0,2 0,-5 0,2 0,1 0,0 0,-2 0,-2 0,-1 0,0 0,-3 0,-2 0,9 0,-4 0,2 0,-5-1,3 1,0 0,-6 1,-3 1,-5 0,3 2,2 0,2 1,1 0,-3 2,6 1,-3 2,-2 0,-6 2,-1 0,-3-1,5-1,-4-1,11 9,-17-13,-11 1,-11-2,-2-4,-4 0,3 0,2 0,18 0,3 0,4 0,-3 0,10 0,-4 0,19 0,-18 0,-8 0,-2 0,-6 0,15 0,11 0,10 0,0 0,-3 0,-23 0,-4 0,-14 0,-6 0,4 0,20 0,21-7,-10-1,3-1,5-1,1 1,-5-1,-2 2,-8 1,-4 1,7 5,-19-3,-16 1,-1-1,-19-21,9 16,-9-13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28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17517 8506,'48'-8,"-1"-1,0-12,4-8,4-1,-9 7,4 0,1-1,2-3,-1-4,-8 1,1-5,0-2,0-1,0-1,1 1,0 3,5-1,1 2,0 0,0 1,0-2,-1-2,-5 2,-1-1,1-2,-1-1,0 2,-3 1,-2 2,12-8,-3 2,-3 2,0 1,9-5,-1 2,-6 4,-6-1,-7 7,-7 7,-15 15,-4 7,-2-3,4 4,-1 0,0 0,-1 0,2 0,15-14,16-14,8-8,-16 10,0-2,4-2,5-4,5-2,0-2,0 2,-6 2,1 0,-2 1,1 0,-2 1,0 0,-1 1,-2 2,20-14,-7 6,-18 12,-6 4,-1 7,-15 6,-2 0,-8-2,-8 2,2 1,-11-1,3-1,0-1,-3-3,7 8,-2-3,5 8,-3-4,2 1,-2 2,-2-2,4 3,-4 0,0 0,3 0,-3 0,4 0,-3 0,3 0,-3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30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16944 3181,'0'54,"0"0,0-4,0 1,-2 2,4 5,7-12,3 4,2 3,-3-1,-4 3,-3 1,0 0,4 2,5-3,3 1,2 1,-1 0,-2-1,-3-2,-2-1,-1 0,1 0,0-2,3 4,2-1,-1-1,0-2,3 10,0-3,-2-4,-1 0,-2-8,1-9,-9-34,7-45,4-7,-3 12,1 0,13-23,-5 12,-1-11,-15 24,-2-1,1-2,-1 1,-2 0,-2 2,1-18,0 20,0 8,-3 11,-2 2,1 3,-4 1,7 0,-3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30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17112 1896,'0'0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34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17493 3427,'4'30,"0"-7,-33-80,1 2,2-2,-2-4,7 18,3 2,5 4,2 2,-1-18,12 20,0 12,2 11,14 12,11 41,1-6,-12-4,-3 2,5 25,-1-3,5 6,-5-13,2 3,1 1,1 7,1 1,2 1,-4-16,1 0,0 0,-3-2,1 4,-3-1,0-3,10 10,-3-6,-8-12,-4-6,2 1,-5-14,-8-5,-14-46,-4-23,5 12,0-2,-3-4,-2-5,2 3,0-6,4 5,3 19,2 3,0-12,7 22,4 8,12 9,14 0,22 4,-17 0,2 0,10 3,3 3,11 2,2 3,1 2,-1 2,-4 1,-5 1,-18-2,-3 0,11 6,-32-5,8-2,-14 0,2 4,-8-64,-28-2,14-3,0-6,-5 17,-3-1,2-2,3-8,2-4,-1-2,3 9,-1-1,0-1,3 0,1-12,3-1,-1 5,-3-8,2 7,8 21,2 7,-1 7,3 10,5 3,5 19,29 12,-15-2,4 4,4 1,5 1,1 1,1-1,0 0,2 1,0 1,2 0,0 2,0-2,9 5,0 0,-1 0,3 4,0 0,-3 0,-9-6,-1 0,-2-2,16 10,-4-3,-16-11,-2-2,22 8,-29-13,-13-5,-3-6,-3-1,-1-28,-5-14,-4-4,0-3,0 3,0-4,0 1,1-7,-1-5,-1-5,-2 12,-1-4,0-4,-2-2,1-2,-1-1,1-1,1 0,0 4,1-2,1 0,-1-2,1-1,0 0,-1-1,0-1,-1 1,0-1,-1 5,0 0,-1-1,1-1,-2 0,1 0,-1 0,1-1,-1 1,0 0,1 0,0 1,-1-4,0-1,1 0,-1 0,1-1,-1 2,0 0,0 2,1 1,-1 3,0 1,-2-11,0 3,0 2,0 2,0 1,0 2,3 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34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19209-1,'8'34,"6"23,1 2,1 1,0 2,1 0,0 1,1-1,-1-6,0 1,1 1,0 0,1 0,1 1,-1 1,1 0,1 0,-1 2,1 0,-2-5,0 0,1 2,0 0,0 1,1 0,-1 1,1-1,0 1,0-1,0 1,0-2,-1 0,1-1,1 5,1 0,-1 0,1-1,-1 0,1 0,-1 0,1-1,-1 0,1 0,-1 0,0-1,1 4,0 1,0 0,1-1,-1 1,0-2,-1 0,1-1,-1-1,0-2,-1-2,2 7,1-3,-2-1,1-2,-1 0,0-2,-1-1,1 0,2 9,1-1,0-1,-1-2,-2-4,-1-4,5 12,-2-6,-1-4,-4-7,1-1,-4-9,7 8,-13-26,-22-47,-14-25,2 7,-7-8,-1-6,-1-2,10 14,0-2,-1-3,0-2,0 0,-1-1,-1 0,0 3,-1-1,0-1,-1 0,0-1,0 1,0-1,2 0,0 1,0-2,0 0,1 0,0 0,0 2,2 1,1 2,-2-3,2 1,0 2,1 1,1 1,0 2,-4-9,0 1,2 3,4 6,0-12,6 11,5 8,42 25,29 4,-25 5,5-1,5 0,7-1,6-2,2 1,-3 0,-8 0,-3 1,2 0,3-1,3 1,5 0,1 0,-1 1,-4 0,-3 1,-2 0,-2 1,0 1,16-2,0 2,-5-1,6 0,-9 0,6 5,-45 0,-12 3,-5 6,-4 11,-16 14,-11 8,-16-1,-6 1,-9-11,28-15,-2 0,-24 0,-9 0,21-2,-3 2,-2 0,-1 1,1 0,-1 0,-2 0,-1 2,0-1,-5 2,-1 0,0 1,-1 0,3 1,4-1,0 2,2-1,1-1,1-1,-15 4,2-3,6 0,0 5,9-3,4-3,35-18,8-4,3-22,2 13,3-6,4 14,-3 3,2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35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17715 5644,'62'-13,"0"0,0-1,0 1,0 0,-9-5,3-2,1-3,1-2,3-1,1-2,2 1,2-1,2 1,-12 6,2 0,2-1,2-1,1 0,2 0,0 0,1-1,0 1,0-1,-1 1,-1 0,-1 0,-2 0,-2 1,3-1,-2-1,-1 1,-1 0,0 1,-1-1,-1 0,1 1,0-1,1 0,2 0,0 0,-2 0,2 0,1 0,2-1,0 0,0 0,0 0,0 0,-2 1,0 1,-2 1,-2 1,-3 1,-2 2,16-4,-5 4,-3 1,-2 2,0-1,2-1,2-4,-4 0,1-2,1-1,1-2,0 0,0 0,0 1,-1 1,0 2,1 1,1 1,0 1,-1 1,0 0,-1 0,-1-1,-2 0,3-4,-1-1,-2-1,0 1,-1 1,-1 1,0 4,11 0,-1 3,-1 3,-4-1,-4 0,8-6,-6 0,-4 3,15 2,-13 4,-24 2,-19 7,-14 0,-33 0,9 0,-20 0,27 0,7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50.1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3471 7113,'58'0,"-1"0,1 0,0 0,-5 0,1 0,2 0,1 0,2 0,2 0,2 0,2 0,2 0,1 0,1 0,-8 0,1 0,1 0,2 0,-1 0,2 0,-2 0,1 0,-2 0,-1 0,0 0,0 0,1 0,2 0,3 0,5 0,-19 0,3 0,1 0,3 0,1 0,1 0,1 0,0 0,2 0,-1 0,1 0,-1 0,0 0,-1 0,-1 0,0 0,-1 0,0 0,-1 0,0 0,0 0,0 0,1 0,0 0,1 0,0 0,1 0,2 0,1 0,1 0,-9 0,2 0,1 0,1 0,1 0,1 0,0 0,1 0,0 0,1 0,0 0,0 0,0 0,0 0,0 0,0 0,-1 0,0 0,0 0,-2 0,0 0,4 0,-2 0,1 0,-1-1,0 1,-1 0,1 0,-1 0,0 0,0-1,1 1,-1 0,0 0,1 0,0 0,0 1,1-1,0 0,0 1,-3-1,1 1,0 0,1 0,-1-1,1 1,1 0,-1 0,0 0,1 1,-1-1,1 0,-1 0,1 0,-1 1,0-1,-1 0,1 0,-1 1,0-1,-1 0,3 0,0 1,0-1,-1 0,1 1,-1-1,-1 0,1 0,0 1,-1-1,1 1,-1-1,0 1,0-1,1 1,-1 0,0-1,1 1,-1 0,0 0,1 0,-1 1,1-1,-1 1,1-1,-1 1,1 0,-1-1,1 1,-1 0,0-1,0 1,-1 0,1-1,-1 1,-1-1,1 0,-1 0,3 0,0 0,-1 0,1 0,-1 0,0-1,0 1,0-1,-1 1,0-1,0 1,-1-1,-1 1,1-1,-2 1,0-1,-1 0,9 1,0 0,-1 0,-1-1,-1 1,0 0,-1-1,0 1,-1-1,0 1,0-1,-1 0,-1 0,6-1,-1 1,-1-1,1 0,-2 0,0 0,-1-1,0 1,-2 0,-1 0,-2 0,9 0,-2 0,-2 0,0 0,-2 0,-1 0,0 0,-1 0,4 0,-1 0,0 0,-2 0,-1 0,-3 0,-2 0,13 0,-3 0,-4 0,-2 0,8 0,-3 0,-8 0,-10 0,-8 0,4 0,-28 0,-2 0,17 0,6 0,7 0,11 0,4 0,6 0,1 0,-6 0,-6 0,6 0,-16 0,-29 0,-7-3,-20-20,-10-14,-3-5,-12-9,14 11,3 7,11 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56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20891 12495,'49'0,"0"0,5 0,6 0,4 0,-14 0,2 0,2 0,2 0,4 0,0 0,2 0,4 0,1 0,3 0,0 0,0 0,-13 0,1 0,1 0,0 0,1 0,1 0,0 0,2 0,0 0,0 0,-3 0,2 0,0 0,0 0,2 0,0 0,0 0,1 0,-1 0,2 0,-1 0,0 0,-2 0,1 0,-1 0,1 0,0 0,1 0,0 0,0 0,0 0,1 0,-1 0,2 0,-1 0,-4 0,1 0,0 0,0 0,0 0,1 0,0 0,0 0,1 0,-1 0,0 0,1 0,-1 0,0 0,0 0,0 0,1 0,0 0,0 0,1 0,-1 0,1 0,-1 0,0 0,-1 0,0 0,-1 0,0 0,-2 0,0 0,5 0,-1 0,-1 0,0 0,-1 0,-1 0,0 0,-1 0,1 0,-1 0,1 0,-1 0,5 0,2 0,0 0,0 0,0 0,-1 0,-2 0,-1 0,-3 0,-3 0,-4 0,20 0,-7 0,-3 0,-3 0,2 0,-2 0,2 0,-2 0,-5 0,-8 0,12 0,-13 0,-3 0,-13 0,5 0,7 0,11 0,6 0,-1-3,5 0,2-1,-10 1,2 0,0-1,-1 0,-3-1,-1-1,1 0,-1 0,0 0,0 0,0 1,-4-1,1 0,-3-1,-1 1,16-3,-4 1,-19 0,-4 1,24-1,-27 2,-15 6,-4-3,-9 2,0-2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4:59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3039 14773,'61'-1,"0"1,0-1,1 1,-1 0,0-1,1 1,-1-1,0 1,-2-1,1 1,2-1,2 1,0 0,2-1,0 1,0 0,1 0,0-1,-1 1,0 0,0 0,-5 0,0 0,-1 0,1 0,-1 0,0 0,1 0,0 0,1 0,1 0,0 0,1 0,1 0,2 0,-7 0,0 0,2 0,1 0,1 0,0 0,1 0,1 0,0 0,0 0,0 0,1 0,-1 0,0 0,-1 0,0 0,-1 0,0 0,-2 0,6 0,-1 0,0 0,-1 0,-1 0,0 0,0 0,0 0,0 0,0 0,0 0,1 0,0 0,1 0,0 0,2 0,-6 0,2 0,-1 0,2 0,-1 0,1 0,0 0,1 0,0 0,0 0,0 0,0 0,0 0,0 0,0 0,0 0,0 0,-1 0,0 0,-1 0,0 0,-1 0,1 0,-1 0,0 0,0 0,0 0,1 0,-1 0,0 0,1 0,-1 0,1 0,0 0,1 0,-1 0,2 0,-1 0,-1 0,0 0,0 0,2 0,-1 0,1 0,0 0,0 0,1 0,-1 0,0 0,1 0,-1 0,0 0,0 0,-1 0,1 0,-2 0,0 0,0 0,-1 0,4 0,-1 0,-1 0,0 0,0 0,-1 0,-1 0,1 0,-1 0,0 0,1 0,0 0,-1 0,2 0,-1 0,2 0,0 0,0 0,-3 0,0 0,2 0,0 0,1 0,0 0,1 0,-1 0,1 0,0 0,0 0,0 0,-1 0,-1 0,0 0,-1 0,-1 0,-1 0,-2 0,0 0,-2 0,9 0,-1 0,-2 0,-1 0,-1 0,-1 0,-1 0,-1 0,0 0,1 0,-1 0,0 0,1 0,1 0,6 0,0 0,2 0,0 0,1 0,-1 0,-1 0,-1 0,-1 0,-3 0,-2 0,-3 0,-3 0,10 0,-3 0,-4 0,-2 0,-2 0,-2 0,-1 0,7 0,-1 0,-2 0,-5 0,-6 0,18 0,-13 0,-10 0,-21 0,-11 0,10 0,43 0,-22 0,5 0,4 0,5 0,-1 0,10 0,2 0,-11 0,3 0,0 0,5 0,0 0,1 0,-12 0,-1 0,2 0,1 0,11 0,3 0,1 0,-1 0,-3 0,1 0,-1 0,-1 0,-3 0,0 1,-1-1,-1-1,-2-3,-1-2,-2 0,-2 2,2 2,-3 2,-3-3,6-8,-7 2,12 9,-32 0,-15-3,-16-40,-28-10,12 1,-8 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01.1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19647 13653,'59'0,"0"0,0 0,-1 0,1 0,0 0,0 0,1 0,-2 0,0 0,0 0,4 0,6 0,-12 0,3 0,4 0,2 0,1 0,2 0,0 0,0 0,-1 0,-1 0,-2 0,0 0,-1 0,-2 0,0 0,0 0,0 0,1 0,2 0,2 0,2 0,-11 0,2 0,1 0,0 0,2 0,1 0,0 0,1 0,1 0,0 0,0 0,1 0,0 0,0 0,0 0,-5 0,0 0,1 0,0 0,0 0,1 0,1 0,-1 0,1 0,0 0,0 0,1 0,-1 0,0 0,1 0,-1 0,1 0,-1 0,2 0,0 0,0 0,0 0,1 0,-1 0,1 0,0 0,-1 0,1 0,0 0,0 0,-1 0,1 0,-1 0,1 0,-1 0,0 0,-2 0,1 0,1 0,-1 0,1 0,-1 0,1 0,-1 0,0 0,0 0,-1 0,0 0,0 0,-1 0,-1 0,0 0,-1 0,-1 0,6 0,0 0,-1 0,0 0,-1 0,-1 0,0 0,-1 0,0 0,-1 0,0 0,-1 0,0 0,0 0,8 0,-1 1,0-1,-1 0,-1 0,0 1,0-1,-1 0,-1-1,0 1,0-1,2 0,-2 0,0 0,-1-1,0 0,0 1,-1-1,1 0,1 0,-1 0,2 0,1 1,-1-1,1 0,-1 0,1 0,0 0,-1 0,1 0,0-1,1 0,0 0,1-1,0 1,-1-1,1 0,-2 0,1 0,-2 0,-1 1,-1-1,-1 0,0 0,-1 0,-1 0,0 0,0 0,-1 0,0 1,5-1,0 0,1 0,-1 0,-2 0,-1 1,-4-1,-3 1,17-2,-5 1,-5 0,-3 0,-1 0,-3 0,-7 2,-9 2,-6 0,-3-4,-16 3,-5-3,-11-10,-17-11,-18-20,10 17,4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48.8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16638 14693,'61'0,"0"0,-1 0,-13 0,-2 0,4 0,5 0,5 0,1 0,-1 0,-4 0,-2-1,1 1,2 1,-3 2,2 1,0 1,1 0,-1 0,-1-1,1 0,-1 1,-1 0,-1 2,3 3,-1 1,-2 1,-1-2,9 2,-3-2,-2 1,-8 1,-1 0,-2-1,12-1,-2-1,0 3,0 0,-1-3,1-2,1 2,0-1,1-3,-1-1,-5 5,-3-2,-9-6,-4 0,19 6,-13-7,-17 0,4 0,-17 4,17-3,-11 3,9-4,-7 0,-5 0,0 0,-5 0,2 0,3 0,3 0,9-4,-6 3,6-7,-15 3,-2-3,-8-15,-21-3,16 2,-16 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38.4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16206 3127,'53'0,"0"0,0 0,1 0,0 0,1 0,3 0,2 0,3 0,-4 0,3 0,2 0,2 0,0 0,-1 0,-1 0,-6 0,0 0,-1 0,0 0,0 0,1 0,1 0,7 0,1 0,2 0,-1 0,0 0,-2 0,-4 0,7 0,-4 0,-1 0,-1 0,2 0,2 0,0 0,1 0,-2 0,-2 0,5 0,-3 0,-1 0,-1 0,-7 0,-1 0,0 0,0 0,1 0,0 0,0 0,-3 0,5 0,-3-1,4 2,-8 0,4 1,1 1,-1-1,-3 1,12 2,-3 0,4 0,-9-2,5-1,2 1,-1 0,-3 0,0 2,-1 1,-2 0,0-1,1-2,0 0,-1 0,-2 0,6 1,-3 0,-1 1,-4 1,-2 0,-2 0,14 0,-2-1,-6 0,0 0,6 4,-2-1,-10-6,0-2,4 5,1-1,0-3,-1-2,2 1,1 0,-12 0,2 0,1 0,-1 0,1 0,-1 0,-1 0,0 1,0-2,5-1,1-1,-3-1,7-3,-1-2,7 0,-2-1,-16 2,-2 0,-4 2,-2 0,0 3,-1-1,28-10,-16 6,3 2,0 1,3 1,-8-1,2-1,0 1,0 2,0 0,2-1,7-2,2-2,0 1,0 0,1 0,0 0,4-1,2 1,-1-1,1 1,-1-1,-1 1,-7-1,-1 1,-3 1,11-1,-5 2,-17-2,-5 1,5 5,-14-3,-6 4,16 0,7 0,8 0,-5 0,4 0,3 0,1 0,3 0,2 0,0 0,3 0,1 0,0 0,-2 0,-8 0,-2 0,0 0,-2 0,10 0,-2 0,-8 0,-11 0,-5 0,8 0,-33-5,-7-12,-24-24,-1-7,-1-1,-4-2,9 14,1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41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16782 3007,'66'0,"0"0,0 0,0 0,-10 0,-1 0,1 0,1 0,1 0,5 0,2 0,0 0,0 0,-3 0,5 0,-2 0,-2 0,1 0,0 0,1 0,-2 0,-5 0,-6 0,-4 0,-1 0,20 0,-2 0,1 0,-1 0,-4 0,0 0,-4 0,-1 0,-2 0,-3 0,-14 0,0 0,9 3,0 1,-8 0,-2 1,6 2,-2 0,22 1,-10-2,-18-6,-2 0,25 0,-20 0,7 0,5 0,7 0,-3 0,11 0,2 0,-12 0,5 1,2-1,-3-1,9-2,-2-2,2 1,-6 3,2 2,1-2,-3-1,-6-2,-2-2,0 1,-1 0,11 4,-1 1,-2-1,-9-1,0-2,0 2,4 1,2 2,-1-1,1-3,0-1,2 1,-3 2,1 1,2 0,0-2,0-2,0-1,2 0,1 1,-5 2,2 2,1 0,0 0,-1-1,-3 0,0-1,0 0,0 0,-1 1,-1 0,0 1,0 1,0-1,-2 0,11 0,-1 0,-2 0,0 0,-6 0,-2 0,0 0,-1 0,14 0,-1 0,-4 0,-13 0,-2 0,-2 0,14 0,-4 0,-14 0,-1 0,10 0,1 0,-8 0,-2 0,-3 0,-1 0,14 0,-34 0,37 0,-8 0,10 0,2 0,-7 0,2 0,3 0,5 0,-6 0,5 0,3 0,2 0,1 0,-1 0,-2 0,6 0,0 0,-1 0,0 0,0 0,0 0,2 0,0 0,0 0,0 0,-3 0,-3 0,-4 0,0 0,-4 0,-2 0,-3 0,6 0,-5 0,-6 0,-2 0,-4 0,26 0,-22 0,-9 0,-17 0,-12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46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6630 7919,'17'-14,"-1"3,-8 7,-1 0,5-5,1 0,4 4,35 1,-12 4,6 0,3-2,4-2,4 0,0 3,3 1,3 0,1-1,-2-1,2 0,2-1,1 1,-2 1,-1 0,0 1,-1 0,0 1,-1-1,-4 0,0 0,-2 0,1 0,-1 0,0 0,1 0,-1 0,-2 0,-2 0,1 0,-3 0,0 0,1 0,7 0,1 0,0 0,-3 0,4 0,-3 0,-2 0,9 0,-5 0,-9-1,-2 2,-7 2,-1 1,1 0,0 0,7 1,2-1,10 0,3-1,-17 0,0 0,2 0,7-2,2-1,0 1,-5 1,0 2,1-2,3-1,1-1,-1-1,-9 1,0 0,-1 0,0 0,0 0,-2 0,13 4,-3-1,-4-2,-1 0,3 3,1-1,3-3,4 0,-11 2,5 1,2 0,-2-1,-3-1,-1-1,1 0,4 2,4 1,5 2,1 1,1-1,-2 0,-4-1,0-1,0 0,0-1,1 1,5 1,0-1,1 0,-1 1,-1 0,-5 0,1 1,-2 0,0-1,-3-1,4-2,-1-1,-2 0,-2 2,10 3,-4 3,-1-3,-12-4,-2-1,-1 1,1 4,0 2,-1-2,17-3,0-2,-1 5,1-1,1-4,-2 0,-12 0,2 0,-4 0,3 0,-2 0,13 0,2 0,-5 0,5 0,-1 0,-3 0,-1 0,1 0,4 0,0 0,0 0,0 0,0 0,0 0,-12 0,1 0,0 0,-1 0,14 0,-1 0,0 0,-1 0,1 0,-2 0,-5 0,-1 0,0 0,-4 0,-2 0,1 0,-4 0,0 0,-2 0,14 0,-4 0,-14 0,-4 0,6 0,-18 0,-12 0,38 0,3 0,8 0,-8 0,2 0,2 0,3 0,1 0,-2 0,-8 0,-2 0,-6 0,-6 0,-5 0,9 0,5 0,1 0,6 0,-9 0,3 0,2 0,10 0,4 0,1 0,-9 0,3 0,-1 0,-1 0,11 0,-2 0,0 0,-1 0,-1 0,-5 0,-2 0,-8 0,10 0,-36 0,-2 0,-10 0,1 0,34 0,13-7,-17 6,0 0,23-11,-30 11,-2 0,5-8,12 8,-27-7,1 7,-15-7,3 7,-4-3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53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7295 9666,'63'-1,"0"-1,0 1,0-1,2 0,-16 2,5 0,2 0,-4 0,8 0,-2 0,3 0,-2 0,3 0,2 0,0 0,-11 0,1 0,0 0,0 0,-1 0,11 2,-1 0,-1 1,-2 0,-5 1,0 1,-3 0,-1 1,5 2,-3 2,-3 0,3 3,-6 0,8 6,-23-8,-19-6,7-1,14-11,8-4,19 0,7-2,-10-3,3-2,0 1,4 5,0 2,-2-2,-9-3,-1-2,-4 3,4 6,-6 0,-11-3,-6 1,-5 3,-7 3,37-4,-14 4,8-1,-1 0,-2-1,0-2,6-1,-2 1,6-1,5-2,1 1,-2 0,-4 1,7 0,-4 1,1 0,5-2,-13 1,5-1,1-1,2 0,0 0,-2 1,-3 2,8 0,-2 2,-1 1,-1 0,2-2,1 0,0-2,0 1,1 0,2 1,-3 3,1 1,2 1,0 0,-1 1,0-1,-5 0,-1-1,0 1,1 0,0 1,3-1,-6 2,1-1,2 1,0 0,1 1,0-1,-1 0,0 0,5 0,-1 0,0 0,0 0,0 0,0 0,1 0,-6 0,0 0,1 0,0 0,0 0,0 0,-1 0,0 0,7 0,-1 0,0 0,0 0,-1 0,-1 0,-1 0,4 0,-2 0,-1 0,-1 0,0 0,1 0,-2 0,0 0,0 0,-1 0,-2 0,-2 0,8 0,-4 0,-1 0,0 0,0 0,0 0,-1 0,-3 0,1 3,-4 0,-1 0,14 1,-5 1,-18 0,-5 0,19 2,-30-1,-3-5,-1 4,36-5,-16 4,6 1,9-4,7-1,2 1,-12 3,0 1,2 0,1 0,5-2,2-1,0 1,-1 1,0 3,-1 2,0-1,0 1,-4-3,-1 0,0 0,0 1,0 0,-1 1,2 1,0-1,-4-1,2 1,0-1,-1 0,-5 0,10 1,-5-1,3 2,-2-1,3 2,-2 0,-6-2,1 3,-1 0,-4-3,6 1,1 0,-3 0,5 3,-2-1,3 0,-2-2,4-1,-1 1,-2 0,5 3,-3 1,-1 0,1-3,-1-1,0 1,1 0,-1 1,0-1,-3 3,-2 0,2-2,4-3,1-1,-4 1,7 5,-5-2,-8-5,-5-2,0 2,-18-6,-12 0,33 0,25 0,4 0,-14 0,2 0,4 0,5 0,-19 0,3 0,4 0,1 0,0 0,1 0,-2 0,-3 0,10 0,-1 0,-2 0,0 0,0 0,1 0,-7 0,2 0,0 0,0 0,-2 0,-2 0,-4 0,12 0,-4 0,-4 0,0 0,13-2,-3 0,-6 0,-2 0,-9-3,-6-6,-18 1,-12 1,5-10,3 2,0-8,0-2,-12 7,-5 0,-4 8,0 0,0-9,0-1,0 0,0 10,0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54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18980 9486,'62'0,"0"0,0 0,0 0,0 0,0 0,0 0,0 0,0 0,0 0,0 0,0 0,0 0,-3 0,1 0,1 0,0 0,1 0,0 0,1 0,1 0,0 0,1 0,0 0,0 0,2 0,-1 0,2 0,-1 0,2 0,-8 0,2 0,0 0,1 0,1 0,0 0,1 0,0 0,0 0,1 0,0 0,1 0,-1 0,0 0,1 0,-1 0,-1 0,1 0,-1 0,0 0,-1 0,-1 0,3 0,0 0,0 0,-1 0,-1 0,1 0,-1 0,0 0,1 0,-1 0,0 0,0 0,0 0,0 0,1 0,0 0,0 0,0 0,1 0,0 0,-2 0,1 0,1 0,0 0,0 0,2 0,-1 0,1 0,-1 0,1 0,-1 0,1 0,-2 0,1 0,-2 0,0 0,-1 0,0 0,-2 0,-2 0,0 0,-2 0,12 0,-2 0,-1 0,-2 0,-1 0,-2 0,0 0,0 0,-1 0,0 0,1 0,0 0,1 0,1 0,-1 0,1 0,1 0,0 0,0 0,1 0,-1 0,0 0,0 0,-1 0,0 0,-2 0,-1 0,-1 0,-2 0,13 0,-2 0,-2 0,0 0,-2 0,-1 0,-1 0,0 0,0 0,-1 0,2 0,0 0,-1 0,-1 0,0 0,-1 0,-1 0,-1 0,-2 0,5 0,-2 0,-1 0,-2 0,0 0,-1 0,0 0,6 0,0 0,-1 0,-1 0,-4 0,-4 0,15 0,-6 0,-3 0,-5 0,-3 0,-7 0,16 0,-24-11,-5 8,-16-8,-3 11,-7 0,-3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56.9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3012 9919,'60'0,"1"0,-1 0,1 0,-1 0,0 0,-1 0,0 0,1 0,1 0,1 0,0 0,-5 0,-1 0,4 0,-2 0,3 0,1 0,0 0,-3 0,-1 0,1 0,3 0,0 0,4 0,1 0,0 0,0 0,-4 0,0 0,0 0,1 0,3 0,-11 0,1 0,1 0,1 0,1 0,0 0,-1 0,1 0,0 0,0 0,0 0,1 0,0 0,0 0,4 0,1 0,0 0,0 0,0 0,-1 0,0 0,-4 0,0 0,-2 0,1 0,0 0,0 0,0 0,2 0,1 0,1 0,-1 0,-1 0,-1 0,-3 0,8 0,-4 0,-1 0,0 0,2 0,-3 0,3 0,0 0,-1 0,-2 0,-5 0,0 0,-3 0,-2 0,0 0,4 0,0 0,-2 0,-3 0,18 0,-2 0,-17 0,2 0,-2 0,-1 0,-1 0,0 0,6 0,1 0,-2 0,-4 0,-2 0,0 0,0 0,0 0,2 0,4 0,1 0,1 0,3 2,1 1,3 1,-10 0,1 1,1 1,0 1,0 0,0 1,1 1,-1 1,0 0,1 0,-1 1,0 1,0 0,-1 1,0 0,0 1,13 2,-1 1,-1 2,-14-3,-1 2,0 1,0-1,16 3,0 0,0 1,-11-1,0 0,0 1,-3-2,1 0,-4-2,1 0,2 0,0 0,-5-1,1 0,-5-1,15 1,5 8,-37-17,1 5,-7-12,27 4,20 2,5 0,-18-3,3 0,3-1,2 1,5 0,-7 0,5 0,2 1,3-1,1 1,-1-1,0 1,-3-1,-3 0,-1 1,-1 0,1-1,-1 1,0-1,0 0,1 0,0-1,1 0,1-1,0 1,-2-1,-1 0,-3 0,-3 1,8 0,-4 0,-3 0,-2 0,-3-1,17-1,-4-1,-8-1,-8 1,-8 0,-6 0,-19-4,-5 0,-2-4,-5-6,2-6,6-40,-7 34,6-19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5:58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8506 14670,'0'0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00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7310 13307,'-7'-21,"1"4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01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6651 12863,'66'0,"0"0,1 0,-1 0,0 0,0 0,0 0,-6 0,1 0,0 0,2 0,-1 0,2 0,-1 0,1 0,1 0,-3 0,1 0,0 0,0 0,1 0,0 0,1 0,0 0,0 0,0 0,-3 0,1 0,0 0,1 0,0 0,0 0,-1 0,1 0,0 0,-1 0,-1 0,5 0,0 0,-1 0,0 0,0 0,0 0,0 0,-1 0,0 0,-1 0,3 0,0 0,-1 0,0 0,-1 0,1 0,-1 0,0 0,1 0,-1 0,0 0,0 0,-1 0,1 0,0 0,-1 0,1 0,-1 0,-1 0,-1 0,0 0,0 0,0 0,0 0,1 0,-1 0,1 0,2 0,1 0,0 0,1 0,-1 0,0 0,0 0,-2 0,0 0,0 0,-2 0,0-1,0 1,-1 0,0 0,0 0,0 1,1 2,0-1,0 2,0-1,0 1,-1 0,-2-1,-2 1,5-1,-2-1,-2 1,0 0,-2 0,1 1,5 1,1 1,-2 0,-2 0,-3-1,-1 1,-3-1,-3 0,-4-2,12-2,-8 0,10 6,-29-7,21 5,-9-4,7 0,3 0,7 1,4 0,-3-1,4-2,2 1,4 0,-11 0,3 0,2 0,1 0,-1 0,-2 0,-5 0,0 0,-2 1,1-1,0 0,2-1,5 0,1-1,1 0,-1 0,-1 0,-2-1,1 1,-2 0,-1-1,-1 0,2-1,2-1,0 0,1-1,0 1,-2 0,-2 1,-2 1,0 1,2-1,2 1,-1-1,3 1,1 0,1 0,-2 0,-2 1,2 0,-3 1,0 1,2-1,3 0,-5 0,3 0,2 0,1 0,0 0,0 0,-1 0,-4 0,0 0,0 0,-1 0,0 0,1 0,-1 0,-1 0,0 0,0 0,0 0,0 0,0 0,-1 0,8 0,1-1,-1 1,-1 0,-2 0,-4 1,6 1,-6 1,0 0,2 1,-3-2,3 1,0 0,-2 0,-3 1,11 4,-5 1,2-1,-10-3,3-2,-2 1,-7 0,7 4,-11-2,-6-5,-46-34,8 24,-17-28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04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7404 14425,'65'0,"-1"0,0 0,1 0,-1 0,1 0,-1 0,1 0,-1 0,1 0,-4 0,-1 0,0 0,-1 0,2 0,-1 0,2 0,1 0,1 0,2 0,3 0,-11 0,3 0,1 0,2 0,2 0,0 0,2 0,-1 0,2 0,-1 0,0 0,-1 0,0 0,-1 0,-1 0,-1 0,-2 0,6 0,0 0,-2 0,-1 0,-1 0,0 0,-1 0,1 0,-1 0,2 0,0 0,1 0,2 0,-7 0,1 0,1 0,0 0,1 0,1 0,-1 0,1 0,0 0,0 0,0 0,-1 0,1 0,-2 0,1 0,-2 0,6 0,0 0,-2 0,1 0,-1 0,0 0,-1 0,1 0,0 0,0 0,1 0,0 0,0 0,2 0,-6 0,1 0,0 0,0 0,0 0,1 0,-1 0,1 0,1 0,-1 0,1 0,0 0,0 0,0 0,1 0,0 0,-4 0,1 0,0 0,1 0,0 0,0 0,1 0,-1 0,1 0,0 0,-1 0,1 0,-1 0,0 0,-1 0,0 0,-1 0,0 0,2 0,0 0,-1 0,0 0,0 0,-1 0,0 0,0 0,-1 0,1 0,-1 0,1 0,0 0,-1 0,2 0,-1 0,1 0,0 0,0 0,1 0,0 0,0 0,0 0,-1 0,1 0,-1 0,0 0,-1 0,0 0,-1 0,0 0,-1 0,4 0,0 0,-1 0,-1 0,0 0,-1 0,0 0,0 0,-1 0,1 0,0 0,0 0,1 0,1 0,0 0,1 0,1 0,-1-1,1 1,-1 0,-1 0,0 0,-1 0,-2 0,-1 1,-1-1,9 1,-2 0,-1 0,-2 0,-1 0,0 0,-1 0,0 1,0-1,5 0,0 1,0-1,0 1,-2-1,-2 1,-2 0,-4 0,7 0,-3 0,-3 1,-3-1,-2 1,15 1,-5-1,-7 0,-1-1,-10 0,-12-1,-18 3,-2-4,3 0,38 0,19 0,-21 0,4 0,3 0,2 0,-3 0,3 0,1 0,3 0,0 0,-9 0,2 0,1 0,1 0,-1 0,0 0,-2 0,4 0,-1 0,-1 0,0 0,-1 0,-1 0,8 0,-1 0,-1 0,-2 0,-2 0,2 0,-1 0,-4 0,-5 0,9 0,-9 0,4 0,-33 0,-10 0,-3 0,34 0,-4 0,7 0,-1 2,4 2,0 0,15 1,0 1,1-1,-2 2,-15 2,-1 1,10-1,2 1,3 1,0 1,2 1,-2 0,-11-4,-3-1,-9-4,-4 1,11 6,-13-10,-14 3,22-4,14 0,-9 0,7 0,3 0,5 0,-4 0,3 0,4 0,2 0,1 0,0 0,-9 0,2 0,1 1,0-1,1 1,0-2,-1 1,0-1,0-1,-1-1,0 0,0 0,0-1,0 0,0 1,-1 0,5 1,2 0,-1 0,-1 1,-1-2,-2 0,-1-2,6-3,-3-1,-2-2,0 1,0 1,0 1,1 2,-1 0,-3 0,-5 0,3-4,-6 0,-1 2,20-1,-10 1,-22 0,-16 7,-8-3,-1-3,15 0,1-11,7 6,-9-2,-12 9,4-3,-8 7,-1-6,-5-4,-3-16,0-21,0 18,0-2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50.5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16412 15946,'56'-1,"-1"0,1 0,-1 0,1-1,-2 1,3 0,4 1,6 0,-2 0,-6 0,-10 0,-4 0,1 0,13 0,2 0,-6 0,-4 0,-5 0,-9 0,-3 0,24 0,-11 0,-14 0,2 0,7 3,2 1,4 0,2 1,5 6,0 0,-6-2,-3 0,-6 2,-2-1,-3-5,-1-2,8 7,-1-4,-7 5,-8 0,-1-1,-11 3,-1-3,-8 2,-1-4,3 6,3-5,21 13,-3-6,20 3,-20-8,4-2,-14-8,-5 3,3-4,-3 0,10 0,0 0,3 0,-5 0,-4 0,-7-7,-2-16,-22-11,11 7,-11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05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3526 15403,'55'0,"0"0,0 0,-5 0,8 0,5 0,5 0,1 0,2 0,-2 0,-2 0,-3 0,-1 0,-1 0,1 0,1 0,2 0,4 0,3 0,-18 0,3 0,3 0,1 0,2 0,1 0,1 0,1 0,0 0,0 0,-1 0,-1 0,0 0,-3 0,-1 0,6 0,-2 0,-1 0,-1 0,0 0,0 0,-1 0,0 0,1 0,0 0,0 0,2 0,-1 0,0 0,1 0,0 0,1 0,0 0,-1 0,1 0,-1 0,0 0,0 0,-1 0,-1 0,5 0,1 0,0 0,-1 0,0 0,-1 0,0 0,-2 0,0 0,-2 0,-1 0,8 0,-2 0,-1 0,-1 0,-2 0,0 0,-1 0,0 0,3 0,-1 0,0 0,-1 0,-3 0,-1 0,-3 0,2 0,-3 0,-3 0,0 0,-1 0,9 0,-2 0,-1 0,-1 0,7 0,-2 0,-4 0,8 0,-5 0,-3 0,-5 0,7 0,-21 0,-23 0,-3 0,-3 0,2 0,-4 8,-2-6,4 6,19-8,2 0,5 0,23 0,5 0,-5 0,8 0,-17 0,7 0,4 0,-1 0,-6 0,10 0,-5 0,5 0,-5 0,6 0,2 0,-3 0,-7 0,0 0,-6 0,-2 0,20 0,-9 0,-6 0,-37-14,-10 10,-7-10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38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9285 3661,'56'-1,"0"0,-1 1,1-1,0 0,-1 1,2-1,2 0,2 1,0 0,0-1,-1 1,1 0,-1 0,0 0,0 0,3 0,1 0,5 0,-10 0,3 0,2 0,3 0,0 0,2 0,0 0,-1 0,1 0,-2 0,-2 0,2 0,-1 0,-1 0,-1 0,1 0,0 0,0 0,2 0,1 0,3 0,-11 0,2 0,1 0,0 0,2 0,0 0,1 0,0 0,0 0,1 0,0 0,-1 0,1 0,-1 0,-3 0,0 0,0 0,1 0,-1 0,1 0,0 0,0 0,0 0,0 0,0 0,0 0,-1 0,1 0,0 0,1 0,-1 0,0 0,0 0,0 0,0 0,1 0,-1 0,0 0,1 0,-1 0,1 0,-1 0,1 0,0 0,0 0,1 0,1 0,-1 0,0 0,1 0,-1 0,1 0,-1 0,1 0,-1 0,0 0,-1 0,1 0,-1 0,2 0,-1 0,0 0,1 0,-2 0,1 0,0 0,-1 0,1 0,-1 0,0 0,1 0,-1 0,1 0,-1 0,0 0,0-1,0 1,1-1,-1 1,0 0,0-1,0 1,-1 0,1 0,0 1,-1 0,1 0,-2 0,0 1,0 0,-1 0,1 0,0 1,-1-1,0 1,1 0,-1 0,0 1,0-1,0 0,0 1,3 0,0 0,1 0,-1 0,0 0,0 1,0-1,-1 1,1 0,-1 0,0 1,-1 0,0 0,3 1,-1 0,0 1,-1 0,1 0,-1 1,0 0,-1-1,1 1,-1 0,-1-1,1 1,1-1,0 1,0 0,-1 0,0-1,0 1,-1 0,0 0,0-1,-1 1,-1 0,8 0,-1 1,-1 0,0 0,-1-1,0 1,0-1,-1 0,0 0,3 0,0 0,0 0,-1-1,0 0,-1 0,0 0,0-2,-2 0,0-1,1 0,-2-1,1 0,-2 0,-2 0,-1 0,6 2,-3-1,-1 0,-1 0,0-1,1-1,3-1,2-2,-1 0,0-1,-4 0,-4 1,-1 0,-4 0,-2 0,3 0,10 0,3 0,1 0,-3 0,-9 0,-3 0,2 0,2 0,0 0,3 0,1 0,1 0,-1 0,-1 0,1 0,0 0,1 0,1 0,0 0,1 0,1 0,1 0,1 0,-1 0,1 0,0 0,0 0,1 0,0 0,-1 0,-1 0,0 0,0 0,0 0,1 0,0 0,-7 0,1 0,1 1,0-1,-2 0,-1 0,-3-1,5 0,-4-1,-1 0,-1 0,1 0,14 2,1 0,-2 0,-5-2,-6-2,-4-1,0-1,-1 0,1 1,-3-2,14 0,-2-3,-16-1,1-1,-1 0,18-2,1 1,-14 4,1-1,-2 0,5-4,-2 2,4 2,-2 0,-16 2,1-3,14-6,4-2,-13 8,1 0,1-1,5-3,2-1,0 0,-1 3,1 0,-2 1,12-6,-3 1,-9 4,-4 1,-10 1,-3 1,12-1,10-2,-22 6,3 1,17-3,5 1,3-1,3 0,-5 1,3 1,-1 0,-11 3,-2 0,2 0,9-2,1-2,-6 2,-5 5,-5 0,-2-3,-7 0,-9 4,12 0,-17 0,-1 0,-15 0,-38 13,6-6,-33 15,7-16,-9 6,22-8,-4 0,-1 2,-4 1,-6-1,4-1,-6 0,-2 1,-2-1,2 0,0 0,0 1,0-1,-2 1,-2-1,2 0,-2 0,-1 0,-2 0,-2 0,-3 1,15-2,-4 1,-2 1,-1-1,-1 1,0-1,0 1,3-1,1 1,4-2,-13 3,4-2,3 1,0-1,-3 1,-5 0,12-1,-5 0,-2 1,-3-1,0 1,1 0,0 0,4-1,4 1,5-2,-12 3,7-1,3-1,1 0,1 0,-11 0,1-1,3-1,5 1,-16 3,10-2,24-5,7 0,9 0,-41 0,22 0,-5 0,-4 0,-3 0,-4 0,-3 1,-2-2,1-1,-3-1,-1 0,-5-2,-5 0,18 0,-3 0,-3 0,-3-1,-1 0,-2-1,0-1,-1 1,-1-1,2 0,10 0,-1 0,1 0,-1-1,-1 1,0-2,-1 1,0 0,0-1,-2 1,0-1,-1 1,-1-1,4 2,-2-1,-2 0,0 1,-1-1,-1 0,-1 1,1-1,-1 0,1 0,0 0,0 0,1 0,2-1,0 1,2 0,-5-2,0 0,2 0,0-1,1 1,1-1,0 1,0-1,1 1,-1 0,1 1,-1 0,0 0,-3 1,-1 1,-1-1,1 2,-1-1,1 1,1 0,0 0,3 0,1 0,3 0,2-1,-13-3,3 0,4 0,2 0,0 0,2 1,-1 2,-5 0,1 2,0 1,2 0,3 0,3 0,-5-2,3 0,4 0,7 1,-4-2,9 2,-8 5,31-5,11 6,0 0,-33 0,-29 0,-8 0,28 0,-4 0,-4 0,-2 0,-2 0,0 0,1 0,3 0,-1 0,0 0,0 0,-2 0,-1 0,-2 0,-1 0,6 0,-3 1,-1-1,-2 0,0 1,-1-1,0 0,1 0,0 0,2-1,1 0,-4 0,3-1,1-1,1 1,-1-1,0 0,-2 0,-2 0,-3 1,10 0,-1 0,-2 1,-2-1,0 0,-2 1,0-1,-1 1,0-1,0 0,0 0,1-1,1 0,1 0,-3-1,1 0,0-1,1 0,-1-1,1 1,0-1,-1 0,1 1,1-1,-1 1,0 0,0 0,2 1,-1 0,1 1,-1 0,0-1,1 1,-1 0,1 0,1 0,0-1,1 0,1 0,0 0,-9-2,0-1,0 0,1 0,1-1,1 1,1-1,3 1,3 1,2 0,-9 0,5 1,2 0,2 1,1-1,0-1,-8-1,1-1,2 0,1 0,2 2,0 0,1 2,4-1,4 1,-16-4,10 0,17 2,7-1,7-2,19 4,1 16,-30 4,-26 2,-5 4,11-1,-4 3,-3 2,-4 0,-4 0,18-8,-2-1,-2 1,-2-1,-2 1,0 0,-2 0,1 1,-1 0,4-1,-1 0,-1 2,0-1,-1 1,-1 0,0-1,0 1,0-1,1-1,0-1,0 0,0-1,0-1,0 0,0 0,0 0,0-1,1 0,0 0,2 0,0 0,-5 2,1-1,0 0,2 1,-1-2,2 1,0-1,0-1,1-1,-11 1,0-1,0 0,2-2,1 0,3-1,4-1,-1 0,4-1,3-1,1-1,0 0,-4 0,2-1,1 0,1-1,-8-2,2 0,-1 0,-3 0,-1 0,-1 0,10 0,-2 0,0 0,-1 0,-5 0,-2 0,0 0,1 0,4 0,0 0,1 0,1 0,-9 0,2 0,2 0,12 0,1 0,2 0,-17 0,6 0,18 0,3 0,-26 0,28 0,13 0,8 0,6 0,-3-15,6-23,-2 14,6-10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39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835 4305,'64'0,"-1"0,1 0,0 0,0 0,-8 0,2 0,2 0,0 0,1 0,0 0,-1 0,0 0,0 0,0 0,1 0,-1 0,2 0,0 0,-3 0,1 0,1 0,0 0,1 0,-2 0,1 0,-2 0,3 0,-1 0,-1 0,0 0,1 0,2 0,3 0,-9 0,2 0,1 0,1 0,1 0,1 0,0 0,1 0,1 0,-1 0,0 0,0 0,1 0,0 0,1 0,0 0,1 0,1 0,0 0,1 0,1 0,-7 0,0 0,1 0,1 0,0 0,1 0,1 0,-1 0,1 0,0 0,0 0,-1 0,0 0,0 0,0 0,-1 0,1 0,-1 0,1 0,0 0,-1 0,1 0,-1 0,1 0,-1 0,1 0,-1 0,1 0,-1 0,0 0,1 0,-1 0,1 0,-1 0,1 0,-1 0,0 0,0 0,0 0,-1 0,-1 0,1 0,0 0,0 0,-1 0,1 1,-1-1,0 1,-1-1,0 0,0 0,-1 0,-1 0,0-1,0 0,8-1,0-1,-2 0,1 0,-2 0,0-1,-1 1,0-1,0 2,0 0,2 0,0 1,-1 1,0-1,0 1,-1 0,-1-1,-1 0,-2-1,8-1,-2-1,-2-1,0 0,-1 0,1 1,0 1,0 1,0 2,-1 0,1 0,-1 1,1 0,-1-1,-3 0,1 0,-1 0,0 0,0 0,0 0,-1 0,0 0,-1 0,0 0,0 0,0 0,-1 0,1 0,0 0,-1-1,0 1,0-1,1 1,-1 1,1 0,1 1,0 1,0 1,0 0,0 0,1 1,-1-1,2 0,-1 1,0-1,1 0,-1 1,1 0,0 1,2-1,0 2,0-1,1 1,-2 0,0-1,-2 1,1 1,-2 0,0 0,-1-1,-1 0,1-1,9-1,0-1,-1-2,-1 1,-2 0,3 0,-3 1,-1 0,4-1,-4 1,3-1,1 0,1 0,2-1,-14-1,0-1,2 0,0 0,2 0,0 1,1 1,0 0,2 2,1 0,1 0,0 1,-1-1,0-1,-2 0,3-2,-2 0,0-1,-1-1,0 1,0 1,2 0,1 2,2 1,0 1,0 0,-1-1,-1 0,-4-1,9-2,-4 0,-2-2,1 2,1 0,-6 2,0 2,1 0,0-1,0 1,-2-2,6-2,-1 0,-1-1,1 0,-1 1,0 1,0 0,0 1,1-1,0 0,-4-1,1-1,0 0,1 0,-1-1,-1 1,7 0,-1 0,-1 0,1 0,1 0,-7 0,0 0,2 0,-1 0,-1 0,0 0,5 0,1 0,-2 0,-1 0,-2 0,3 0,-2 0,-2 0,-1 0,-2 0,-1 0,-2 0,-7 0,4 0,-7 0,19 0,-39 0,-9 0,3 0,-5 0,-4 0,7 0,24 0,11 0,5 1,7-2,-8-1,8-1,2 0,-1 0,1-1,-1 0,2 1,0-1,-7 1,1 0,0 0,0 0,-1 1,7-2,0 1,-2 0,-4 1,2 1,-3 2,-5-1,5 0,-9 0,-5 0,-27-14,-11-27,-5-5,-1 11,0-7,0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41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30027 3554,'64'0,"0"0,1 0,-1 0,0 0,0 0,-5 0,2 0,2 0,0 0,1 0,0 0,-1 0,0 0,-1 0,-1 0,1 0,-1 0,1 0,0 0,1 0,0 0,0 0,3 0,1 0,0 0,0 0,-1 0,-3 0,-3 0,-4 0,11 0,-7 0,-2 0,-1 0,2 0,5 0,3 0,-1 0,-6 0,-8 0,9 0,-9 0,1 0,-9 0,-17 0,-18 0,-6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45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6081 7887,'48'0,"0"0,0 0,13 0,4 0,6 0,-20 0,5 0,2 0,1 0,2 0,0 0,-3 0,1 0,1 0,1 0,1 0,0 0,0 0,-4 0,0 0,1-1,1 1,0 0,0 0,0 0,0 1,1 0,2 1,-1 0,1 0,0 0,-2 0,0 0,-2 0,9-1,-2 1,-2 0,1 0,1-1,3 1,-12 0,1-1,3 1,0 0,0 0,1-1,-2 1,-1 0,-1 1,4-1,-3 1,0 1,-1-1,0 0,2-1,3 1,-5-2,1 0,2-1,0 0,2 0,-1 0,1 0,1 0,-1 1,-3 0,1 0,1 0,0 1,0 0,0-1,0 1,-1-1,-1 0,-2 0,7-1,-2 1,-2-1,0 0,0-1,1 1,2 0,1 0,-2 0,3 0,1 0,1 0,0 0,1 0,-1 0,-1 0,-2 0,-2 0,3 0,-1 0,-2 1,-1-1,-1 0,1 0,1 0,0-1,-2 0,0-1,1 0,0-1,0 1,-1 0,0 0,-1 0,-2 0,6 1,-2 0,-2 1,1 0,-1-1,1 1,2-1,0-1,1 0,2-1,0 0,0 1,-2-1,-2 1,-4 1,10 0,-5 1,-2 0,2 1,4-1,-10 0,2 0,3 0,1 0,1 0,-2 0,-2 0,-3 0,3 0,-4 0,-1 0,-1 0,1 0,3 0,1 0,2 0,1 0,0 0,1 0,-1 0,-2 0,7 0,-2 0,0 0,-1 0,1 0,0 0,-7 0,0 0,-1-1,1 1,1 0,-1 0,1 1,2 0,1 1,0 0,0 0,0 1,0-1,0-1,1 0,-1-1,-1 0,2 0,0 0,1 1,3 0,-5 1,3 1,3 1,0-1,0 1,-1 0,-1-1,-4 0,-3-1,2-1,-5 0,-3-1,1 0,1 1,5 0,0 0,6 1,2 0,1 0,0 0,-3 0,-5 0,-6-1,5-1,-9 0,0 0,7 0,-7 2,5 0,4 0,0 1,1 0,-2-1,-3 0,9-1,-3-1,-1 1,1-1,1 2,-6 2,3 0,0 2,-1-1,-1 0,-3-1,11-1,-2 0,-2-1,-2 1,-6 0,-1 1,-1-1,-3 1,5 1,-3 0,0 0,-1-1,0-2,0 3,1 2,1 3,1 0,8 1,3 0,0 0,-13 0,1 0,1 0,0 0,3 0,1 0,0 1,-2-1,11 3,-1 0,-3 0,-4-2,-2 0,-2-2,11 0,-1 0,-15-1,0 2,0-3,-3-5,-1-3,3 2,15 7,3 4,-2-4,-11-6,-1-4,4 2,-6 3,5 2,1 0,0 0,-3-1,0-2,-2 0,1 0,4-1,-2 1,3-1,3 0,0 1,0-1,-4 1,3 1,-3 0,0 1,-1-1,1-1,1 0,-1 0,1-1,-2 1,-1-1,6 1,-2 1,-1-1,-4 1,2 3,-3 0,-3-2,4-4,-3 0,-2 3,-3 0,-9-3,0-2,5 1,2 0,3 0,2 0,12 0,0 0,-2 0,-2 0,-2 0,-4 0,-12 0,-5 0,7 0,-17 0,-7-3,-8-1,-8-6,0-2,0-4,0 0,0-16,0 3,-5-19,-1 13,-8 1,4 9,-3 11,5 2,-12 1,-2 7,-19-2,5 6,-5 0,8 0,-1 0,-17-7,14 6,-4 0,-19-6,-10-1,16 6,-7 3,-1-1,2-1,8-3,0-2,1 1,-2 1,-7 3,-2 1,2 0,5-1,-14-5,8 2,16 3,5 2,-1-1,-10 0,-11 0,10 0,-4 0,-6 0,-3 0,12-1,-3 1,-2-1,-3 1,-2 0,-2 0,-2 2,9-1,-1 2,-3-1,-1 2,-2-1,-1 1,0 0,-1 0,0 0,0 0,1 0,3-1,-1 0,0 1,0-1,-1 1,1-1,-1 1,-1 0,1 0,0 0,-1 1,1 0,3 0,-1 0,-1 1,0-1,0 2,0-1,0 0,1 0,0 1,1-1,0 1,2-1,1 0,-8 1,1 0,1 0,1 1,1-1,0 0,2 0,0 0,1-1,1 1,-4-1,0 1,1-1,1 0,2 0,1 0,3 0,3-1,-9 1,4 0,3-1,2 0,2 0,-15 1,3 0,8-2,6-3,4-1,-2 2,-7 1,5 0,-7 1,-5 0,-5-1,-2 0,9-2,-2 0,-2-1,-2 0,-3 1,-3-1,-2 0,-3 1,18-1,-2 1,-3 0,-1 0,-2 1,-1-1,-2 0,0 1,-1-1,-1 0,1 0,-1 0,1 0,0 0,1 0,5-1,0 1,-1-1,0 0,0 0,-1 0,1 0,-1 0,0 0,1 0,-1-1,1 1,-1 0,1 0,1 0,0 0,0 0,-4 0,0 0,0 0,1 0,-1 0,1 0,0 0,0 0,1 0,0 0,0 0,1 0,1 0,0 0,0 0,-2 0,-1 0,0 0,1 1,-1-1,2 0,0 1,1-1,2 0,2 0,1-1,3 1,2-1,-12-1,5 0,3 0,2-1,0 1,-2-1,-4 1,2 0,-3 0,-2 0,0 0,-2 0,1 0,0-1,2 1,1-2,0 1,1-2,1 0,1 0,-1 0,0 0,-2 1,-2 0,3 1,-3 1,0 0,-2 0,0 0,-1 1,1-1,0 0,0 0,2 0,-3-1,1-1,0 0,0 0,1 0,0 0,0 0,0 1,0 0,2 2,0 0,1 1,-1 0,1 0,0 0,0 0,0-1,0 0,-5 0,1-1,0 0,0-1,0 1,0-1,0 2,0-1,1 1,0 1,-1 0,1 0,0 1,0-1,1 0,0 0,4 0,-1 0,1 0,1 0,-1 0,2 0,-1 0,1 0,-4 0,0 0,0 0,1 0,1 0,-1 0,2 0,-7 0,2 0,-1 0,2 0,0 0,2 0,-4 0,1 0,2 0,0 0,0 0,3 0,0 0,1 0,0 0,0 0,0 0,-1 0,1 0,1 0,1 0,-8 0,2 0,0 0,1 0,2 0,0 0,2 0,3 0,0 0,2 0,4 0,-12 0,6 0,15 0,6 0,-5 0,-5 0,-12 0,15 0,-7 0,-3 0,-6 0,-3 0,8 0,-1 0,-3 0,0 0,-6 0,-3 0,0 0,1 0,0 2,-1 1,2 0,1-1,-8-1,2-1,4 2,14 1,3 1,5-1,2-1,7 0,3-1,19 3,64-4,-20 0,4 0,3 0,6 0,3 0,3 0,4 0,4 0,1 0,-3 0,1 0,3 0,2 0,4 0,-12 0,2 0,1 0,3 0,1 0,2 0,0 0,2 0,-9 0,2 0,1 0,0 0,2 0,1 0,0 0,1 0,0 0,1 0,0 0,-4 0,1 0,0 0,1 1,1-1,0 1,0-1,1 0,0 0,0 0,0 0,1-1,0 0,-6-1,1 1,0-1,1-1,0 1,0 0,0-1,1 0,-1 0,1 0,0 0,0 0,-1 0,1 0,0 0,1 0,0 0,0 1,0-1,1 0,0 1,-1-1,1 0,0 0,-1-1,0 1,0-1,-1 1,0-2,-1 1,1-1,-1 0,0-1,0 1,-1-1,1 0,-1-1,-1 1,1 0,-1-1,1 1,-1 0,0-1,0 1,3 0,0 0,0 0,0-1,0 1,0 0,-1 0,1-1,-1 1,-1 0,0 0,0-1,-1 1,6-1,0 0,0 0,0 0,-1 0,-1 0,0 0,-1 0,-1 0,-1 0,-1 1,1-1,0 0,-2 1,-1-1,-1 1,0 0,0-1,-1 1,0 0,3-1,0 0,1-1,-2 1,0 1,-2-1,-2 1,-2 1,9 0,-3 1,-3 1,1-1,2 0,-3-1,0 0,2-1,0 0,1 0,2 2,-5 0,2 0,1 1,0 1,1-1,0-1,1 1,-4-2,1 1,1-1,0 0,1 0,0 0,-1 0,1 1,1 1,1 0,-1 0,1 0,0 1,0-1,-1 1,1-2,-1 1,0-1,0-1,0 1,-1-1,1 2,-2-1,-1 2,3 0,-3 1,1 1,-2 0,1 0,1 0,0-1,5-1,1 0,0 0,1-1,-1 1,0 0,0 0,-2 2,-1-1,-1 1,1 1,0-1,1 0,0 0,-3 0,-1 0,2-1,-1 1,1-1,1 1,-1 1,1 0,2 2,0 0,1 0,-1 1,1 1,1-1,0 1,1-1,-4 0,0 0,2-1,-1 1,1 0,0 0,0 1,0 1,0 0,-6 1,-1 0,1 1,-1 1,1 0,-1 0,1 0,0 0,0 0,0-1,1 0,1-1,0 1,0-1,0 0,0 0,0 1,0-1,0 1,-1-1,5 2,0 1,0-1,0 1,-1-1,1 1,-1-1,0 0,-1 0,-1-1,1 0,-1-1,1 1,-1-1,-1 0,-2 0,-1 0,-3 0,11 2,-4-1,-1 0,-3 0,0 0,0-1,6 0,0-1,-1-1,-4 1,-5 0,0 2,-5 0,3-1,1-3,3 0,2-1,2 1,-5 0,1 1,1 1,2-1,2 1,-4-2,3 1,1 0,0 0,0-1,-1 1,-4 0,-1-1,0 0,0 1,0-1,1 1,6 0,1 0,1 0,-1 0,-2 1,-2-1,0 0,-2 1,-2-1,-1 0,1 0,0-1,0-1,-1 0,0 0,-2-1,5 2,0-2,-3 1,-2-2,2 0,-3-1,1-1,3 1,-1 0,0 0,-8 0,-1 0,1 0,-1 0,1 0,-1 0,18 0,-4 0,-14 0,-5 0,15 0,-25 0,-18 0,-4 0,-6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50.3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5843 6779,'64'0,"0"0,-1 0,1 0,0 0,-10 0,4 0,2 0,2 0,3 0,0 0,1 0,1 0,-1 0,0 0,-2 0,-1 0,1 0,0 0,0 0,1 0,1 0,1 0,1 0,2 0,1 0,-11 0,3 0,0 0,2 0,1 0,1 0,0 0,1 0,0 0,0 0,0 0,0 0,-1 0,0 0,-2 0,0 0,-1 0,0 0,-1 0,0 0,0 0,-1 0,0 0,0 0,0 0,0 0,1 0,0 0,0 0,0 0,1 0,0 0,0 0,0 0,0 0,1 0,0 0,0 0,0 0,0 0,1 0,-1 0,0 0,1 0,-1 0,0 0,0 0,0 0,1 0,-1 0,1 0,0 0,1 0,-1 0,-1 0,1 0,-1 0,0 0,0 0,-1 0,-1 0,-1 0,0 0,4 0,0 0,-2 0,-1 0,-1 0,1 0,-1 0,0 0,0 0,1 0,0 0,2 0,0 0,-1 0,0 0,2 0,0 0,1 0,0 0,1 0,-1 0,0 0,0 0,0 0,-2 0,0 0,-2 0,-1 0,4 0,-1 0,-1 0,-1 0,-1 0,0 0,0 0,-1 0,1 0,-1 0,2 0,-1 0,3 0,-1 0,1 0,1 0,-1 0,0 0,0 0,0 0,-1 0,0 0,-1 0,-1 0,6 0,0 0,0 0,-1 0,0 0,-2 0,0 0,-2 0,-3 0,-1 0,5 0,-3 0,-3 0,-1 0,0 0,-2 0,1 0,4 0,1 0,-2 0,-1 0,-2 0,-3 0,6 0,-3 0,-2 0,-1 0,10 0,-1 0,-2 0,-6 0,-2 0,4 0,-1 0,3 1,2-1,-1-1,-3-2,0-2,1 1,3-1,0 0,2 0,3-1,0 0,1 0,-9 1,0-1,1 0,1-1,-1 1,2-1,2-2,2 0,0 0,1 0,-2 0,1 2,-4 2,-1 2,1 0,-1 0,0 0,0-1,0-1,1-1,-1-1,0 0,-4 1,-4 1,15 0,-6 1,2 0,-6 1,1 0,0 0,-7-2,9-5,0 0,-13 8,5 2,2 0,-2 0,8-3,-1-1,5 0,-1 1,5 0,1 0,-2 1,-7 1,-2 1,0 0,0-2,4-2,1-3,-1 1,0 1,-4 4,-1 1,0 0,0-1,0-3,1-2,-1 0,0 2,1 2,-1 2,1 0,-2-1,-2-1,-1 0,0-1,1 0,2 1,1-1,0 0,-2 1,6 1,-2 1,1-1,3-2,0-1,-1 1,-9 2,-2 1,1 1,1-1,0 0,0 0,0-3,-1 0,-1 0,13 3,-4-2,-1-7,-5 1,10 6,-15-6,-2 0,11 6,-18-1,-3-1,-2 0,-20 3,-7-3,-9 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53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4052 10394,'59'0,"1"0,-1 0,-10 0,4 0,5 0,3 0,2 0,1 0,-1 0,-1 0,-4 0,-2 0,1 0,0 0,1 0,1 0,3 0,1 0,4 0,-10 0,3 0,1 0,3 0,1 0,1 0,1 0,1 0,1 0,-1 0,1 0,-1 0,-1 0,0 0,-2 0,1 0,0 0,-1 0,0 0,0 0,0 0,-1 0,1 0,0 0,0 0,1 0,0 0,1 0,0 0,-3 0,0 0,1 0,0 0,1 0,0 0,0 0,0 0,0 0,1 0,-1 0,0 0,1 0,-1 0,-1 0,1 0,-1 0,-1 0,1 0,0 0,0 0,0 0,0 0,0 0,-1 0,1 0,-1 0,0 0,0 0,-1 0,0 0,0 0,5 0,-1 0,0 0,-1 0,1 0,-1 0,-1 0,1 0,-1 0,0 0,0 0,0 0,0 0,-1 0,2 0,0 0,0 0,-1 0,0 0,0 0,0 0,-1 0,0 0,1 0,-1 0,0 0,-1 0,5 0,0 0,0 0,0 0,0 0,0 0,-1 0,-1 0,-1 0,-1 0,-3 0,-1 0,11 0,-4 0,-2 0,-2 0,0 0,-1 0,2 0,1 0,-5 0,1 0,1 0,-1 0,1 0,-1 0,0 0,-1 0,-2 0,10 0,-2 0,-1 0,0 0,0 0,0 0,0 0,-5 0,-1 0,1 0,-1 0,1 0,0 0,1 0,0 0,5 0,1 0,1 0,0 0,-1 0,0 0,-3 0,-2 0,4 0,-2 0,-3 0,0 0,0 0,2 0,-6 0,1 0,1 1,-1-1,1 0,0 0,-1-1,0 0,1-1,-1 0,0-1,0 1,-1 0,0 1,3 0,0 0,-1 1,0 0,0-1,1 1,-3-2,2 0,1 0,0 0,-2-1,-3 2,-3-1,12 2,-5 0,-2 0,1 0,4 0,2 0,-2 0,-2 0,4 0,-2 0,1 0,-10 0,2 0,1 0,0 0,2 0,1 0,0 0,1 0,-7 0,1 0,0 0,2 0,0 0,8 0,2 0,0 0,1 0,-1 0,-2 0,-1 0,0 0,1 0,2 0,-3 0,3 0,0 0,1 0,-2 0,-3 0,2 0,-2 0,-1 0,0 0,-1 0,1 0,0 0,0 0,-2 0,-3 0,-3 0,-2 0,-1 0,1 0,5 0,1 0,1 0,1 0,-6 2,1 1,1 0,2 0,0-1,-1 0,2-2,0 0,2 0,-1 1,-1 0,8 1,0 1,0 0,0 0,1-1,-6-1,1-1,1 0,0-1,0 1,0 0,0 0,1-1,-1 1,1 0,-1 0,0 1,-2 0,-1 0,0 0,0 1,2-1,0 1,-1 0,0 0,2 0,1 0,-1 0,-1 1,-1-1,3 2,-1 0,-1 1,0-1,1 0,2 0,-1-1,2-1,1 0,0 0,0 0,-1 1,-1-1,-5 2,-2 0,0 1,-1-1,1 1,0-2,1 0,6-1,2-1,1-1,0-1,-1 1,-4 1,-3 0,1 1,-4 2,-3-1,1 0,0-1,3-1,1-1,-1 0,-2 0,-3-1,10 1,-4 0,-1 0,2 0,-1 0,0 0,0 0,1 0,-3 0,6 1,3-2,-17-2,7-3,2 0,0 0,-5 1,10 2,-3 2,8-1,-18-2,6-1,4-2,2 1,0 0,-2 0,-4 2,8 0,-3 1,-2 1,2 0,1-2,-3 1,0-1,2-1,0 0,2 0,2 0,-7 0,2-1,1 1,1-1,0-1,1 1,-1 0,0 0,-3-1,1 1,-1 0,0-1,0 0,1 1,0-1,0 1,5-1,1 0,1 0,0 0,-1 0,1 0,-2 1,-2-1,4 0,-1 0,-1 0,0 1,-3-1,-2 1,-2 0,1 0,-2 0,-3 0,-2 1,-2 1,18-2,-4 2,-8-1,-7 0,-8 0,2 1,-6-4,15-3,10-3,-20 1,2-1,3 0,13-1,4 1,4-1,-17 1,4-1,1-1,-1 1,-4 2,10 0,-3 3,3-2,-2 0,5-2,-3 1,-7 2,7 1,-8 2,-12 3,-4 0,6-2,-22 7,-15 0,-22 15,1-7,-21 17,9-9,-14 1,5 4,-11-8,4 9,0-14,10 7,12-14,4 3,3-4,-4 0,4 0,-20 7,-7 0,-13 1,1 2,7-1,-1 2,-3 0,-5 0,-4 0,-1 0,6 0,3 2,4-1,2 0,-9 2,7-2,-3 3,24-9,19-6,0 0,1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57.6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4744 11972,'52'0,"0"0,-6 0,4 0,11 0,8 0,1 0,-18 0,1 0,2 0,3 0,-6 0,2 0,3 0,1 0,0 0,0 0,1 0,1 0,0 0,2 0,0 0,2 0,-1 1,1-1,2 1,0 0,2-1,-1-1,1-1,-7 0,1-2,0 0,0-1,1 0,1 0,0 1,1 1,-2 1,2 1,0 1,1 0,0 0,0 0,0-1,1 0,-2-2,1 0,0-2,0 0,0-1,0 0,0 0,1 1,0-1,0 1,-3 1,0 0,1 1,0-1,0 1,1-1,-1 1,-1-1,1 1,-1-1,3 0,-1 0,0 0,0 0,0 0,-1-1,1 1,1-1,0 0,-3 0,1 0,1 0,0 0,0-1,0 0,-1 1,-1 0,-1 0,-1 0,3 0,-1 0,-2 0,0 1,-1-1,1 1,0 0,1 1,-3 0,0 0,2 1,-1 0,1 0,-2 0,0 0,-1 0,-3 0,5 0,-3-1,-1 1,0 0,-1 0,0 0,1 0,2 2,1-1,-1 1,1 1,0-1,-1 0,-1 0,5 0,0 0,0 0,-1 0,-1 0,0 0,-2 0,-2 0,0 0,0 0,0 0,0 0,-1 0,1 0,-1 0,0 0,0 0,1 0,1 0,1 0,0 0,-1 0,0 0,0 0,5 0,-1 0,0 0,-1 0,2 0,-7 0,0 0,0 0,1 0,-1 0,-2 0,6 0,-1 0,-1 0,-1 0,2 0,-1 0,1 0,0 0,-1 0,0 0,-3 0,0 0,-1 0,-1 0,-2 0,19 3,-4 0,-3 0,-11-2,-2-1,-6 1,-6 4,-5-1,9-4,-29 4,-1-3,1 7,47-7,-10 5,6 2,4-7,6 0,-4 5,6 1,-2 0,-7-3,-1 0,1 1,1 1,0 1,0-1,-6-1,0-2,-7 1,-4 0,-5-1,15 1,-28-3,-12 3,17-3,10-2,7 1,6 0,4 0,-7 0,2 0,3 0,3 0,3 0,3 0,3 0,2 0,-1 0,-8 0,1-1,1 1,1 0,-1 0,0 1,0 0,1 1,0 0,0 1,-1-1,-1-1,-3 0,0-1,-1 0,-1 1,-2-1,-2 1,9 2,-2 0,-4 1,-6-2,8-2,-9 0,5 0,-37 4,-12-3,-39 3,-2-4,-3 1,-4-2,-21-12,20 5,-2-1,8-3,-6 1,-6 5,-10 2,-4 1,3 0,6 0,1 2,-2-1,-2 1,1 0,-1 1,-3 1,-3-1,-3 0,9 0,-4 0,-3 0,-1 0,-1 0,1 0,1 0,4 0,-6 0,3 0,2 0,-1 0,-1 0,-5 0,8 0,-4 0,-3 0,-1 0,0 0,0 0,3 0,3 0,5 0,-15 0,5 0,4-1,2 2,2-1,-4 1,3-1,3 2,9 0,-3 3,12 1,5 5,21 3,12-10,-1 2,-20 0,-20-2,-15-1,-9-1,-3 0,4 0,9-1,-4 0,-1 0,-3 0,-2-1,-1 1,-1-1,-1 1,0 0,9 0,0 1,-1-1,0 1,-1 0,-1-1,-1 1,-2 0,0-1,-1 1,-2-1,-1 0,12-1,-2 1,-2-1,-2 0,-1 0,-1 1,0-2,-1 1,-1 0,1 0,0 0,1 0,1-1,1 1,1 0,2 0,2 0,3 0,-14 0,3 0,2 0,2 0,2 0,0 0,1 0,-1 0,0 0,-2 0,-2 0,4 0,-2 0,-2 0,-1 0,0 0,-1 0,1 0,1 0,2 0,3 0,2 0,4 0,4 0,-14 0,5 0,5 0,2 0,3 0,1 0,-10 0,1 0,6 0,10 0,-19 0,46-8,9 2,3-7,-4 9,-50-4,13 6,-12 1,-7 2,-1 0,10 2,-4 0,-2 2,-1 0,-3 0,-2 1,11-1,-2 0,-2 0,-2 1,0 0,0 0,0 1,1-1,2 1,-2 0,2 1,-1 0,1 0,1 0,0 1,1-1,0 1,-5 1,-2 1,1 0,1 1,3-2,3 0,5-1,-20 1,9-1,3 0,4 1,4 0,10-3,6-6,7 5,19-6,5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6:59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4212 11212,'53'0,"0"0,-1 0,1 0,0 0,2 0,3 0,2 0,2 0,3 0,-9 0,2 0,2 0,2 0,1 0,1 0,1 0,1 0,0 0,-8 0,2 0,0 0,1 0,1 0,0 0,1 0,0 0,0 0,0 0,-1 0,0 0,0 0,0 0,0 0,0 0,0 0,0 0,-1 0,1 0,0 0,0 0,-1 0,1 0,4 0,2 0,0 0,0 0,-1 0,1 0,-2 0,0 0,-3 0,0 0,-3 0,5 0,-4 0,-1 0,-2 0,0 0,1 0,0 0,2 0,0 0,2 0,1 0,0 0,0 0,0 0,-1 0,-3 0,-1 0,1 0,-2 0,-3 0,1-1,-1 1,2 1,3-1,3 1,3 1,1-1,2 1,-1 0,-1 0,-1 1,-4-1,6 0,-3 0,-2 0,0 1,0 0,1 1,-7 1,2 1,0 0,-1 1,0-1,-2 1,-3-1,4 0,-2 0,-2 0,-1 0,-1 0,7 3,-1 1,-2 0,-5-3,23 1,-13-2,-10 2,-11-8,-17 0,-1 0,-9 0,7 0,19 0,6 0,16 0,-25 0,-3 0,-19 0,2 0,24 0,-1-7,7-3,-3 3,4 0,1-2,4-3,2-1,0 0,-4 2,-1 2,-3-1,5-3,-6 1,9-4,-32-6,-12-12,-5 2,-4 7,0 14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8:04.7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2265 4474,'52'-1,"1"0,-1 0,1 0,0 1,2-1,2 0,2 1,4-1,-9 1,2 0,3 0,1 0,1 0,1 0,0 0,-1 0,2 0,0 0,1 0,0 0,0 0,0 0,0 0,0 0,0 0,-1 0,0 0,1 0,-1 0,1 0,-1 0,0 0,2 0,-1 0,1 0,0 0,0 0,-2 0,0 0,-2 0,-1 0,-2 0,-1 0,0 0,-1 0,1 0,1 0,2 0,1 0,1 0,-1 0,1 0,-1 0,0 0,-2 0,-1 0,1 0,-1 0,0 0,0 0,1 0,8 0,0 0,0 0,0 0,-2 0,0 0,-6 1,-1-1,0 0,-1 0,0 0,0-1,2 0,0 0,1-1,-2 0,0 0,-1 0,2 2,-1-1,-1 1,-1 0,1-1,0-1,1 0,0 0,-2-1,0 2,7 0,0 1,-3 1,-5-1,-4 0,-4 0,-6 0,-4 0,-6 0,1 0,3 0,24 0,-2 0,6 0,-15 0,2 0,2 0,-3 0,3 0,1 1,-2-2,14-2,0 0,-1 0,-1 2,0 1,0-1,-6-1,-1-2,0 2,-5 1,0 1,-1 1,2-1,0 0,-3 0,11 0,-1 0,7 0,0 0,-15 0,0 0,4 0,1 0,9 0,3 0,-22 0,1 0,3 0,0 0,4 0,1 0,0 0,2 0,0 0,2 0,3 0,-10 0,3 0,2 0,1 0,0 0,0 0,3 0,1 0,0 0,1 0,-1 0,1 0,1 0,-1 0,1 0,0 0,1 0,1 0,-3 0,2 0,1 0,1 0,-1 0,-2 0,-1 0,0 0,-2 0,-1 0,-1 0,1 0,0 0,2 0,1 0,-1 0,0 0,-1 0,-3 0,0 0,-2 0,-2 0,0 0,-2 0,6 0,-2 0,0 0,-1 0,-3 0,0 0,-1 0,-1 0,3 0,-1 0,2 0,-3 0,4 0,-1 0,-1 0,6 0,-2 0,2 0,-8-1,2 1,0 0,-1 1,12 1,-1 2,-1-2,-4-1,-1-1,-3 1,11 7,-3 0,-5-7,-4 0,12 5,-14-6,-25 0,-6 0,-8 0,-6 0,11 0,44 9,-27-5,2 1,12 3,1 0,-12-4,-2 0,10 6,-17-9,-19 3,-5-4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8:52.5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16529 10833,'45'0,"0"0,4 0,4 0,2 0,-7 0,2 0,1 0,1 0,6 0,2 0,1 0,2 0,-7 0,2 0,0 0,0 0,-2 0,9 0,-2 0,-1 0,0 0,-3 0,-1 0,0 0,0 0,-1 0,0 0,-1 0,-2 0,6 0,-3 0,-1 0,-3 0,0 0,-3 0,13 0,-3 0,1-1,-1 2,-5 2,0 2,1-1,-1 1,-6 3,-1 2,-5-3,-4 1,12 6,-5-5,-11 2,-7-10,28 10,-15-4,-7-4,2 1,25 8,1-10,-22 2,0-1,14-3,8 0,-21 0,-14 0,-2 0,6 0,25 0,-15 0,5 0,9 0,1 0,0 0,-2 0,-9 0,-4 0,-5 0,-2 0,14 0,-13 0,-3 0,-18 0,-5-6,-5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8:06.4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1867 5420,'58'0,"0"0,0 0,1 0,-1 0,-3 0,3 0,1 0,1 0,2 0,2 0,1 0,-9 0,1 0,2 0,2 0,0 0,1 0,0 0,2 0,-1 0,1 0,-5 0,0 0,2 0,-1 0,2 0,0 0,0 0,0 0,0 0,0 0,1 0,-1 0,1 0,1 0,0 0,0 0,1 0,-1 0,1 0,-1 0,0 0,-1 0,0 0,-1 0,1 0,0 0,-1 0,1 0,-2 0,1 0,-1 0,-1 0,-1 0,0 0,-1 0,10 0,-1 0,-1 0,-2 0,1 0,-1 0,-1 0,2 0,-2 0,2 0,-1 0,0 0,0 0,-2 0,-1 0,-3 0,6 0,-3 0,-2 0,-1 0,1 0,1 0,2 0,3 0,-1 0,-1 0,-2 0,-4 0,7 0,-4 0,-2 0,-4 0,4 0,-4 0,-3 0,6 0,-2 0,-7 3,2 0,-1 1,-3 2,-1 1,3 0,12 0,2 0,1 2,0 3,-1 2,2-1,-12-5,0 0,0 0,1 1,3 2,0 1,1-1,0 0,-1-1,0-2,1 0,-1 1,0 2,0 0,1 0,-1-1,0-3,1-2,-1 1,0 1,1 3,0 1,-1 0,0-1,-4-2,1-3,-1 1,0 0,-1 2,1 1,-1-1,0 0,0-2,1 0,-1 0,0-2,14 1,-1-1,0 0,0 2,-1 1,-1-2,-5-3,0-2,-2 1,0 1,-1 2,-2-2,13-2,-1 0,-17 0,2 0,-4 0,5 0,-2 0,6 0,-1 0,-10 0,-2 0,-4 0,-2 0,17 0,-18-4,-9-5,-15 0,-2-3,-8 5,0-4,0 2,0-10,-14-20,-1 9,-2-5,6 24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8:08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2324 8350,'61'-3,"0"1,-10 1,2-1,4 1,2 2,4 0,3-1,-1-2,-13-1,1-3,-1 0,2 0,1 1,9 1,2 2,1-1,0 0,-1-3,-3-2,-1-3,0-1,0 1,0 1,0 3,0 1,1 1,0 0,1-1,-3 0,2-1,0 0,0 0,-1 0,-2 0,-1 1,-2 1,-2-1,2 1,3 1,3 0,4 1,2 0,-1 0,-3 1,-6-1,-1 0,-5 0,-1 0,2 1,13 1,3 1,-2 0,-7 1,-13-1,-5 0,2 0,3 0,2 0,2 0,-1 0,14 0,0 0,4 0,-14 0,4 0,0 0,1 0,-2 0,7 0,-1 0,0 0,1 0,-8 0,1 0,0 0,0 0,-3 0,5 0,-2 0,-1 0,2 0,2 0,1 0,1 0,-2 0,-3 0,-1 0,-1 0,-1 0,8 0,-2 0,-2 0,-5 0,-1 0,-4 0,6 0,-3 0,1 0,1 0,-9 0,2 0,1 0,8 0,3 0,2 0,-6 0,2 0,1 0,0 0,4 0,1 0,0 0,-1 0,-8 0,0 0,-1 0,4 0,0 0,4 0,1 0,-2 0,-3 0,-2 0,-4 0,0 0,5 0,5 0,4 0,2 0,0 0,-2 0,-9 0,-1 0,0 0,-1 0,2 0,2 0,0 0,0 0,1 0,0 0,2 0,2 0,-1 0,-1 0,-1 0,5 0,-2 0,-1 0,2 0,2-1,0 1,1 0,-3 1,-6 1,-3 1,1-1,0 1,5-3,1 0,-1 0,0 2,-3 2,-1 2,1 0,-1-2,1-2,-1-2,1 0,-3 1,10 1,-2 2,-2 0,-3-1,-2 0,-1-1,-7-1,-2-1,0 1,0 2,0 0,-1 0,14-3,0 0,-14 0,0 0,1 0,3 0,2 0,0 0,1 0,0 0,1 0,3 0,1 0,-1 0,-9 0,0 0,-1 0,-1 0,1 0,-1 0,17 0,0 0,-17 0,1 0,-1 0,19 0,-1 0,-17 0,0 0,-1 0,18 0,-3 0,-8 0,-3 0,-5 0,-3 0,4-4,-13 3,26-3,4 4,-17 0,0 0,20 0,-21 0,-23 0,-13-3,-9-13,-14-13,-2-3,3 3,-17-26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8:10.1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1505 9027,'58'0,"0"0,-1 0,1 0,2 0,1 0,3 0,1 0,2 0,-9 0,2 0,2 0,0 0,1 0,-1 0,-2 0,5 0,-2 0,0 0,0 0,1 0,2 0,-9 0,2 0,1 0,1 0,-1 0,0 0,0 0,-3 0,3 0,-3 0,0 0,0 0,0 0,1 0,2 0,0 0,1 0,1 0,1 0,1 0,0 0,1 0,0 0,-2 0,1 0,0 0,1 0,1 0,-1 0,2 0,-1 0,0 0,-4 0,0 0,0 0,0 0,1 0,0 0,0 0,1 0,1 0,1 0,-6 0,2 0,1 0,0 0,1 0,1 0,-1 0,0 0,0 0,0 0,-1 0,0 0,3 0,-1 0,0 0,0 0,-1 0,1 0,-1 0,0 0,0 0,0 0,0 0,-2 0,1 0,0 0,-1 0,1 0,-1 0,0 0,-1 0,-1 0,-1 0,-1 0,12 0,-2 0,-1 0,0 0,-2 0,-1 0,0 0,-2 0,1 0,-1 0,-2 0,0 0,-1 0,-1 0,1 0,6 0,0 0,-1 0,0 0,-1 0,0 0,-4 0,0 0,-1 0,0 1,0-2,1 1,4-2,0 0,0 0,1 0,0-1,0 1,-6-1,-1 1,1 0,0 0,0-1,0 0,0 0,-1-1,1 0,-1 0,0-1,0 1,1-1,0-1,4 0,0 0,2-1,-1 0,0 0,-1 1,-2 1,1 1,-1 0,0 2,-2-1,-1-1,-2 0,2-3,-2-1,-2 0,0 1,0 1,11 1,1 2,-2 1,-4-1,1-1,-4-1,3 1,-4 1,3 1,0-1,0 1,-2 2,1 0,-1 0,1 0,0 1,1-1,0 0,-3-1,8-1,-3 0,-3-1,-9 3,-1 0,-6-1,-4-3,-6 1,1-1,-22 0,-2-12,-8-5,-21-36,16 32,-16-17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8:12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2161 11961,'60'0,"0"0,-11 0,5 0,2 0,3 0,-4 0,1 0,2 0,2 0,3 0,-7 0,2 0,2 0,2 0,-1 0,-2 0,-1 0,1 0,-2 0,-1 0,0 0,3 0,2 0,-2 0,3 0,3 0,1 0,0 0,-3 0,-2 0,-5 0,4 0,-5 0,-2 0,1 0,5 0,1 0,5 0,3 0,1 0,-2 0,-2 0,-4 0,-1 0,-3 0,-2 0,-1 0,3 0,6 0,3 0,-1 0,0 0,-3 0,3 0,-1 0,-2 0,-1 0,-3 0,-1 0,-1 0,-3 0,7 0,-3 0,-1 0,0-1,0 1,1 1,4 1,1 2,0 0,1-3,0-1,4 1,-15 1,3 0,2 0,0 1,-2-2,10 0,-1-1,0-1,-3 1,-6 0,-3 0,0 0,3 0,-2 0,1 0,2 0,-2 0,0 0,4 0,-2 0,1 0,3 0,-1 0,2 0,1 0,2 0,0 0,-6 0,1 0,0 0,1 0,-1 0,-1 0,8 0,0 0,-1 0,-1 0,1 0,-1 0,1 0,-1 0,0 0,-1 0,0 0,0 1,-1-1,0 0,-2-1,-5 0,-1-1,0 0,-1-1,-1 1,11-1,-1 0,0 0,1 0,2 0,1 0,1 0,-2-1,-2-1,-1-1,0 0,0 1,1 2,0-1,-1 2,-1-2,-2 1,-1-1,-2 1,0-1,9 0,-2 1,-2 0,-11 3,-3 0,-1 0,12 0,-6 0,13 0,-25 0,-17 0,-13 0,-2-3,21-12,5 4,6-2,7-3,3-1,12-1,-1 1,-15 4,-5 1,15-7,-28 8,-19 3,-11 3,-6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9:54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22126 15059,'58'0,"0"0,-9 0,3 0,4 0,-5 0,4 0,3 0,1 0,1 0,-3 0,0 0,2 0,1 0,2 0,1 0,-4 0,1 0,2 0,1 0,1 0,0 0,0 0,0 0,-5 0,0 0,1 0,-1 0,1 0,0 0,0 0,0 0,-1 0,7 0,-1 0,1 0,0 0,-1 0,0 0,0 0,0 0,-2 0,0 0,1 0,0 0,-2 0,-1 0,-2 0,-2 0,15 0,-4 0,-2 0,-2 0,-1 0,5 0,-1 0,-4 0,-5 0,-9 0,-4 0,-2 0,17 0,-6 0,9 0,3 0,-45 0,-15 0,-5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9:55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18152 16120,'62'-1,"1"0,-1 0,1 0,-4 0,2 0,2 1,3-1,0 1,2-1,-8 1,0 0,1 0,1 0,2 0,1 0,1 0,3 0,-12 0,2 0,1 0,1 0,1 0,2 0,-1 0,2 0,-1 0,1 0,0 0,-1 0,0 0,0 0,0 0,1 0,0 0,0 0,1 0,0 0,0 0,1 0,-1 0,1 0,0 0,-5 0,1 0,-1 0,2 0,-1 0,1 0,0 0,0 0,0 0,0 0,-1 0,1 0,-2 0,1 0,-2 0,6 0,0 0,-1 0,0 0,-1 0,0 0,0 0,0 0,0 0,-1 0,1 0,-1 0,1 0,-3 0,1 0,-1 0,1 0,-1 0,0 0,0 0,0 0,-1 0,1 0,-2 0,1 0,-1 0,6 0,1 0,-1 0,0 0,0 0,-1 0,0 0,-2 0,-1 0,-1 0,-1 0,7 0,-2 0,-1 0,-2 0,-1 0,0 0,0 0,0 0,6 0,1 0,-1 0,-1 0,-1 0,-3 0,-2 0,4 0,-4 0,-2 0,-1 0,-1 0,6 0,-2 0,-2 0,-2 0,8 0,-4 0,-5 0,-2 0,-6 0,15 0,-28 4,-9-3,-11 3,-2-4,-4 0,2 0,-2 0,2-3,-3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9:57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31360 11410,'55'0,"-1"0,0 0,0 0,3 0,2 0,2 0,2 0,1 0,-10 0,2 0,1 0,0 0,2 0,0 0,1 0,-3 0,3 0,1 0,0 0,0 0,-2 0,-3 0,-3 0,8 0,-5 0,-1 0,-1 0,1 0,8 0,3 0,-2 0,-3 0,-10 0,7 0,-3 0,10 0,5 0,-6 0,-8 0,-4 0,0 0,-10 0,-27 0,-15 0,0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9:58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16762 13276,'52'-6,"0"1,1 1,4 1,5 0,-12 2,2 1,3 1,1-1,2 0,1 0,2 0,2 0,1 0,0 0,-1 0,0 0,-1 0,0 0,1 0,2 0,3 0,-10 0,3 0,1 0,1 0,1 0,1 0,0 0,0 0,-1 0,0 0,-1 0,0 0,0 0,0 0,1 0,2 0,1 0,3 0,-11 0,1 0,2 0,1 0,1 0,0 0,2 0,-1 0,1 0,1 0,-1 0,0 0,0 0,-1 0,-1 0,1 0,1 0,-1 0,1 0,0 0,0 0,1 0,-1 0,1 0,0 0,0 0,0 0,-1 0,-1 0,1 0,0 0,0 0,1 0,-1 0,1 0,0 0,0 0,0 0,0 0,1 0,-1 0,1 0,-5 0,-1 0,1 0,0 0,1 0,-1 0,1 0,0 0,0 0,0 0,-1 0,1 0,-1 0,1 0,-1 0,0 0,-1 0,2 0,0 0,-1 0,0 0,0 0,0 0,-1 0,1 0,0 0,-1 0,1 0,0 0,0 0,0 0,1 0,0 0,2 0,0 0,1 1,0-1,0 0,1 0,-1 0,1 1,-1-1,0 0,0 0,0 0,-1 0,0-1,-1 1,0-1,3 1,0-1,-1-1,0 1,0 0,-1-1,0 1,0-1,-1 1,1-1,-1 1,1 0,-1-1,0 2,-1-1,0 0,1 1,-1 0,0 0,1 0,-1 0,-1 0,0-1,0 1,-1 0,-1 0,-1-1,-1 0,11 0,-2-1,-1 0,-1 0,-1 0,0 0,0 0,0 0,1 1,1-1,-2 2,0-1,2 1,0 0,0 0,0 0,-1 1,-1-1,-2 0,-2 0,-2 0,10 0,-4 0,-2 0,-2 0,1 0,0 0,4 0,-8 0,3 0,1 0,0 0,1 0,-1 0,-2 0,-1 0,-3 0,10 0,-3 0,-2 0,-1 0,-1 0,0 0,7 0,-1 0,0 0,-2 0,-2 0,1 0,-2 0,-1 0,0 0,0 0,1 0,-2 0,-3 0,-1 0,-3 0,3 0,3 0,3 0,2 0,-1 0,-2 0,0 0,0 0,4 0,-10 0,3 0,1 0,1 0,-1 0,-2 0,4 0,-1 0,-1 0,1 0,1 0,-1 0,1 0,2 0,-1 0,-1 0,-1 0,2 0,-1 0,-2 0,1 0,0 0,1 0,-1 0,1 0,0 0,-2 0,-2 0,-1 0,0 0,0 0,-2 0,7 0,-2 0,0 0,-2 0,10 0,-1 0,-4 0,-10 0,-3 0,-1 0,12 0,-6 0,13 0,-21 0,-23 0,-13 0,-4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49:59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19217 13737,'65'0,"1"0,0 0,0 0,0 0,-1 0,1 0,0 0,0 0,-9 0,1 0,2 0,0 0,1 0,1 0,1 0,1 0,0 0,2 0,-1 0,2 0,0 0,0 0,-5 0,0 0,1 0,0 0,1 0,0 0,1 0,1 0,0 0,0 0,2 0,-1 0,1 0,1 0,0 0,1 0,0 0,1 0,-9 0,0 0,1 0,0 0,0 0,2 0,-1 0,1 0,1 0,0 0,0 0,0 0,1 0,0 0,0 0,0 0,1 0,0 0,0 0,-1 0,1 0,1 0,-1 0,0 0,-4 0,1 0,0 0,0 0,1 0,-1 0,1 0,0 0,0 0,1 0,-1 0,0 0,1 0,0 0,0 0,0 0,0 0,1 0,-1 0,1 0,-1 0,1 0,0 0,-1 0,1 0,0 0,0 0,-4 0,1 0,-1 0,1 0,0 0,1 0,-1 0,1 0,0 0,0 0,0 0,1 0,-1 0,0 0,0 0,0 0,1 0,-1 0,-1 0,1 0,0 0,-1 0,0 0,0 0,0 0,-1 0,0 0,-1 0,1 0,-2 0,7 0,0 0,-1 0,0 0,-1 0,1 0,-2 0,1 0,-1 0,1 0,-1 0,0 0,-1 0,1 0,0 0,-1 0,1 0,-1 0,1 0,-1 0,1 0,0 0,0 0,0 0,0 0,0 0,1 0,0 0,1 0,0 0,0 0,1 0,0 0,-1 0,1 0,-1 0,0 0,0 0,0 0,-1 0,-1 0,0 0,-1 0,0 0,-2 0,0 0,-1 0,-2 0,0 0,-2 0,16 0,-2 0,-1 0,-2 0,-1 0,-1 0,-1 0,-1 0,-1 0,0 0,0 0,-1 0,0 0,0 0,0 0,4 0,1 0,-1 0,-1 0,1 0,-1 0,-1 0,-1 0,-1 0,0 0,-2 0,-1 0,-2 0,8 0,-2 0,-1 0,-2 0,0 0,-2 0,-1 0,-1 0,1 0,6 0,-1 0,-1 0,0-1,-3 1,-1 1,-1-1,6 2,-1 0,-3 1,-2 0,-2 0,2 1,1-1,-7 3,-13 5,-3 24,-35 3,0-5,0-7,0-11,0-1,0-9,0 6,-14-6,-21 1,-8-6,-2-10,-3-4,14 0,2-3,-9-8,5-1,0-5,22 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0:01.2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25757 12191,'64'0,"1"0,0 0,0 0,0 0,0 0,-10 0,2 0,0 0,3 0,0 0,2 0,2 0,1 0,1 0,2 0,-12 0,1 0,2 0,0 0,2 0,0 0,2 0,0 0,1 0,1 0,0 0,0 0,1 0,0 0,0 0,0 0,-4 0,1 0,0 0,1 0,1 0,0 0,0 0,1 0,0 0,0 0,1 0,-1 0,0 0,1 0,-1 0,0 0,0 0,0 0,-1 0,-1 0,1 0,0 0,1 0,-1 0,0 0,1 0,-1 0,0 0,1 0,-2 0,1 0,-1 0,0 0,0 0,-1 0,-1 0,0 0,0 0,7 0,0 0,-2 0,1 0,-1 0,-1 0,0 0,0 0,-1 0,0 0,1 0,-1 0,0 0,1 0,-1 0,1 0,0 0,1 0,0 0,0 0,0 0,0 0,-1 0,0 0,-1 0,-2 0,0 0,-2 0,-2 0,-2 0,12 0,-3 0,-2 0,-2 0,-2 0,1 0,0 0,1 0,2 0,2 0,2 0,2 0,1 0,0 0,-2 0,-1 0,-4 0,-5 0,-5 0,22 0,-10 0,-4 0,-2 0,14 0,-4 0,-30 0,-37 0,-3 0,0 16,0-12,0 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39:12.6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2212 12652,'52'2,"0"-1,-1 1,1-1,2 0,3 0,0-1,-5 0,1 0,1 0,3 0,3 0,-1 0,3 0,3 0,1 0,1 0,0 0,-1 0,-8 0,0 0,0 0,0 0,1 0,1 0,1 0,3 0,-6 0,1 0,3 0,0 0,1 0,1 0,1 0,-1 0,1 0,-1 0,-1 0,1 0,-1 0,1 0,0 0,-1 0,1 0,0 0,0 0,1 0,-1 0,1 0,-2 0,-1 0,2 0,-1 0,1 0,0 0,0 0,-1 0,1 0,-2 0,0 0,0 0,6 0,-1 0,0 0,-1 0,0 0,0 0,0 0,0 0,0 0,0 0,-4 0,1 0,0 0,0 0,0 0,0 0,-1 0,0 0,-2 0,0 0,-2 0,8 0,-2 0,-1 0,-1 0,0 0,-1 0,0 0,1 0,0 0,1 0,0 0,0 0,-1 0,0 0,-2 0,-2 0,7 0,-2 1,-2-1,0 0,-2 0,-1-1,5 0,-3-2,0 1,-1 0,0 0,0 1,-1 1,0 0,-2 0,-1-1,3-2,-3 0,0 1,2 0,9 1,2 1,-1 0,-1 1,-9-1,-2 0,0 0,4 0,-1 0,3 0,1 0,0 0,-3 0,4 0,-2 0,-1 0,-2 0,6-1,-2 1,0 1,3 1,-1 3,-2-1,-9 0,-2-1,3 3,-2 2,2 1,2 1,0-1,5-2,2-2,0 1,-1 1,0 1,1 0,-2 1,-2 0,7 1,-3 1,1-3,-14-3,2-2,-2-1,-1 3,5 3,-3 1,1-1,4-3,1-3,-1 2,-5 2,0 1,0-1,1-2,0-1,0 0,-1 0,0 0,0 0,1 0,-1 0,2-1,8 0,1-2,0 1,1 1,0 1,4 0,-11-1,5 0,1 1,-3-1,-5-1,3 0,-6 0,4 0,4 1,6 1,-2 0,-9-1,0-2,0 0,-4 0,6 0,3 0,1 0,4 0,1 0,1 0,3 0,-5-1,1 1,2 0,0 0,-1 1,-2 0,0 2,0 0,-1-1,0 0,-2-1,-1-1,1 0,-2 0,-1 2,6 3,-2 1,0 0,-1-1,-3-4,0-1,-1 0,-3 1,7 2,-3 0,-1 1,0-1,-1 0,-3 0,12-3,-3 2,0 2,0 0,-8-3,-1-2,-6 1,0 0,12 0,2 0,-14 0,1 0,0 0,-1 0,-1 0,0 0,3 0,1 0,-2 0,9 0,-2 0,2 1,-1-2,-1-4,3 0,-11 4,2 1,1-1,6-3,1 0,1 2,5 1,0 1,5 1,-15-1,4 0,1 0,0 0,-3 0,3 0,-3 1,1-1,3-1,3-3,3 0,3-2,-2 1,-2 0,2 1,-2 1,-1-1,1 0,-10-1,1 0,0-1,-2 1,-2 0,14-2,-3 1,-3 2,-8 3,-1 2,-8-3,15-9,-19 10,-29-6,-5-13,-18-30,0 9,-3-4,6 34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0:17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1908 1283,'50'0,"-1"0,1 0,-7 0,0 0,4 0,2 0,5 0,4 0,1 0,-1 0,4 0,0 0,1 0,2 0,1 0,-3 0,1 0,2 0,1 0,0 0,2 0,-5 0,1 0,1 0,0 0,1 0,0 0,0 0,-9 0,0 0,0 0,0 0,0 0,1 0,0 0,1 0,5 0,0 0,0 0,1 0,1 0,0 0,0 0,0 0,-6 0,1 0,0 1,1-1,-1 0,1 0,0 0,-1 0,1-1,-1 0,0 0,1 0,-1 0,1-1,-1 0,0 0,1 0,-1-1,0 1,0-1,0 0,0-1,0 1,-1-1,1 0,-2-1,1 1,3-2,-1 1,0-1,0 0,-1-1,0 1,-1-1,1 0,-3 0,0 0,0-1,-1 1,1-1,-1 0,0-1,0 1,0-1,0 0,0-1,0 0,0 1,0-1,-1 1,0 0,7-1,-1 1,0 1,0-1,0 0,0 0,2-1,-5-1,1 0,0 0,1-1,0 0,0 0,0 0,1 1,-5 1,0 1,0-1,1 1,0 0,0 0,0 0,0-1,1 1,2 0,1-1,0 0,1 0,0 1,-1-1,-1 1,-1-1,-3 1,5-1,-2 0,-2 0,0 0,-1 0,1 2,1 0,5 1,1 1,1 1,-1 0,-1 1,-2 1,-3-1,3 0,-5 1,-1 1,0 0,2 0,5 1,1 1,1 0,0 1,-1-1,-2 0,0 0,0 0,-2 0,-1 0,4 0,-1 0,-2 0,0 0,-3 0,0 0,-2 0,0 0,-3 0,-1-1,-1 1,-2 1,10 3,-2 2,0 1,5-1,1 1,-3 3,-6 4,-2 3,-1-1,2-3,-1 0,-1 1,0 4,-1 1,-1-1,-6-3,-1 0,0 1,3 2,1 0,-1 1,-3-1,0 0,-2 0,16 8,-2-1,-10-3,-1-1,2 2,-1 0,-8-3,1 0,9 3,2 1,5 4,2 1,-1-3,2 1,-11-4,0 1,2-1,-1 0,0-1,1 0,4 1,0-1,0 1,0-1,0 0,0 0,0-3,0 0,0 0,-1 0,1 1,1-2,4 0,0-2,1 1,-4-1,-1 0,0-1,-7-4,0-2,0 2,-2 1,0 1,1-1,5-1,1 0,-1 0,-6 0,-2 1,4-2,6-1,5-1,0 0,-6 0,14 4,-3-2,-8-5,2-1,0 0,-1 2,0 2,1-2,2-4,2-2,0 0,5 3,1 1,-1-1,-5-2,-1-1,-3-1,-8 1,-1 0,-2 0,12 0,-2 0,-5 0,-1 0,-1 0,-2 0,-7 0,-1 0,-1 0,-1 0,18 0,-20 0,-8 0,-11 0,-2-4,-4-1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0:19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2409 2357,'64'0,"0"0,-5 0,6 0,5 0,1 0,-13 0,1 0,2 0,2 0,2 0,2 0,-10 0,3 0,1 0,1 0,2 0,0 0,1 0,-1 0,0 0,-5 0,0 0,1 0,-1 0,1 0,0 0,1 0,-1 0,1 0,0 0,4 0,1 0,1 0,0 0,0 0,0 0,0 0,-1 0,-1 0,-2 0,1 0,-2 0,-1 0,0 0,0 0,-1 0,0 0,0 0,1 0,1 0,0 0,0 0,1 0,-1 0,-1 0,0 0,-3 0,0 0,12 0,-3 0,-1 0,-1 0,0 0,0 0,1 0,-1 0,0 0,0 0,-1 0,-2 0,3 0,-1 0,-2 0,0 0,0 0,-4 0,0 0,0 0,-1 0,-1 0,7 0,-1 0,0 0,0 0,4 0,2 0,-2 0,-2 0,3 0,-2 0,2 0,-5-1,4 1,-1 0,-5 1,-2 2,-5 2,4-2,-1-2,2-1,3 1,1 0,-3 3,2 0,2 2,0-1,1-1,-9-1,0-2,1 1,0-1,1 1,0 1,2 0,0 1,1 0,1 1,0-1,1 1,-3-1,3 0,0 0,0 0,-1 0,-3 0,-3-1,13 1,-6 0,0-1,6 2,-11-1,4 1,2 0,2 0,-1-1,-4 1,-4-3,11 0,-8-2,2 0,5 2,-8 1,5 2,3 0,1 0,0 0,-2 0,-3-2,-3-1,-2-2,-2 1,0-1,2 0,2 1,4 1,4 0,1 1,0 0,1-1,-3 0,-3 0,-3-1,-2-1,-2 0,-1-1,2 1,1 0,-1 0,1 0,1 0,0 0,1 0,-2 0,-1 0,5 0,-2 0,0 0,0 0,0 0,2 0,-5 0,0 0,1 0,1 0,-1 0,0 0,-1 0,7 0,0 0,0 0,-1 0,-2 0,-3 0,11 0,-3 0,-2 0,2 0,-11 0,0 0,1 0,-1 0,-1 0,6 0,-2 0,1 0,1 0,-7 0,2 0,-1 0,2 0,-1 0,3 0,1 0,-1 0,0 0,-3 0,1 0,-1 0,-2 0,0 0,13 0,-1 0,-5 0,3 0,-3 0,1 3,-1 1,-5-3,0 0,0 2,1 1,4 0,0 0,-5-3,1 0,5 4,1-1,0-4,0 0,-6 0,-2 0,-8 0,-4 0,16 0,-18 0,-18 0,-5 0,-9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0:21.7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1766 3303,'54'0,"0"0,0 0,-2 0,1 0,1 0,0 0,-2 0,0 0,0 0,2 0,4 0,1-1,1 1,0 1,4 1,0 1,0 0,-2 0,-6 0,-2 0,0 0,3 1,8 2,2 1,0 0,-3-1,4-2,-4 0,2 1,-12 0,2 0,-1 1,0-2,-1-3,-1-1,0 0,1 1,4 3,1 1,0 0,-1-1,-1-2,-1-2,-1 0,1 1,2 1,1 1,-2 0,-3-1,1-2,-4 0,5 0,2-1,5 1,1 0,1 1,0 1,0 2,2 0,1-1,-6-2,1-1,2 0,0 0,0 2,-9 1,0 1,0 1,1 0,-2-1,-1 0,2-3,-1-1,-2 0,1 0,1 1,1 3,1 0,0 1,0 0,-2-1,9 0,-3-1,1 1,1-1,-9-1,0 1,1-1,1 1,-1 0,3 1,-1 1,2 1,-1-2,-1 0,-1-3,0-1,0 0,-1 0,1 2,2 1,0 2,-1 0,1 0,-1 0,-3-2,0-1,0 1,-1-1,0 1,10 0,0 1,-2-1,1 1,1-1,-1 0,0-1,-1 0,-3-2,-1 0,0 0,-3 0,7 0,-3 0,1 0,7 0,0 0,-1 0,-8 0,-1 0,2 0,-7 0,1 0,1 0,0 0,-1 0,1 0,-1 0,0 0,3 0,1 0,0 0,-1 0,-3 0,0 0,0 0,1 0,3 0,0 0,1 0,-1 0,0 0,0 0,0 0,1 0,4 0,0 0,0 0,1 0,0 0,1 0,-1 0,0 0,-3 0,0 0,-1 0,-1 0,-3-1,-1 1,-1 0,-3 1,2 1,-4 0,-2 1,8-3,-5 1,14 10,-22-10,11 3,-17 2,22-5,-29 5,38 1,-27-2,1 0,4-1,1 1,9 3,-1-1,-9-2,-2-1,6 4,1 0,5-3,1-1,-6-1,1 1,11-1,1 1,-6-4,0 1,1 3,-1-1,-1-2,-1-2,-10 1,-2 0,1 0,-2 0,-3 0,-2 0,27 0,-21 0,-10-4,-17-1,0-8,-5-8,-5 6,-4-5,0 16,0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29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2334 15897,'56'0,"0"0,0 0,-3 0,3 0,2 0,5 0,-4 0,5 0,3 0,2 0,0 0,-1 0,-8 0,1 0,0 0,0 0,0 0,1 0,0 0,0 0,-1 0,1 0,0 0,1 0,1 0,1 0,-6 0,1 0,2 0,1 0,0 0,-1 0,0 0,-2 0,-2 0,5-1,-2 1,-2-1,-1 1,1 0,2 0,2 2,-3-1,1 1,2 1,0 0,2 1,-1-1,-1 1,-1-1,-2 1,8 0,-1 1,-1-1,-1 1,0 0,-1 0,-1 2,-3 0,-1 0,-1 2,1-1,-1 1,0 0,1-1,3 1,0-1,1 1,-1-1,0 1,-1-1,-1 1,2 0,-2 0,-1 0,0 0,0 0,0 0,-1-1,1 0,-1-1,0 0,-1 0,-2 0,3-1,-2-1,-1 1,-2-1,0 0,5 1,0 0,-3 0,-2-3,0-1,-2-2,0 1,9 2,1 1,-1-1,-9-2,-1-2,4 1,1 0,4 0,0 0,-2 0,6 0,-2 0,2 0,-8 0,3 0,0 0,-2 0,8 0,-1 0,2 0,-10 0,2 0,0 0,2 0,-6 0,0 0,2 0,0 0,1 0,3 0,1-1,1 0,0 2,3 0,-2 2,3 1,1 2,0-1,-1 0,-2 0,4-2,-3-1,0 0,1 1,4 2,-8 1,4 2,1 0,1 1,0 1,-2-2,-2 0,-1 0,-3-2,0 1,-1-1,2 1,4 1,-6-1,2 0,2 1,1 0,1 0,-1 0,-1 0,-1 1,4 1,-1 0,0 1,-1 0,1-1,0 1,2 0,-3-1,3 1,0-1,1 1,-1-1,0 1,-3-1,-1 0,5 2,-2-1,-2 0,0 0,-1 0,1-1,1 1,1 0,0 0,-1 0,-2-1,-2-2,8 2,-4-3,-1 1,4 0,-11-1,1 0,2 1,1-1,1 1,1 1,-3 0,1 0,0 1,2 0,0 1,2-1,-1-1,-1 0,-1 0,2-1,0 0,1 1,0-1,1 1,1 0,-3 0,0 0,2 1,0 0,0-1,0 1,1 0,-1-1,0 0,0-1,0 0,1 0,-1-1,0 1,1-1,-1 1,1-1,1 1,-6-1,1 0,0 1,0 0,0-1,1 1,-1-1,1 0,1-1,0 0,-3-1,0-1,1 0,0 0,1 0,-1-1,1 0,0 1,0-1,-1 0,1 0,0 0,0 1,0 0,0-1,0 1,0-1,0 0,0 0,0 0,0-2,0 0,0 0,0-1,0 0,0 0,0-1,-1 0,1-1,0 0,1-1,-1-1,0 0,2-1,1-1,0-2,1 1,-1-2,0 0,0 0,-1 0,0 0,-2 0,-1 0,4 0,-2 0,-1 1,0-1,-2 0,1 0,0-2,0-1,1-2,-1-1,0-3,2 0,0-2,-1-1,0 0,-1 0,-1 1,-2 0,-2 1,7-1,-3 0,-1 1,-2 0,0 0,0-1,0-1,1-1,1-1,0-1,0-1,-2 2,-3-1,-2 2,3-1,-2 1,-3 0,-2 1,0 0,2-2,-1 2,-3 0,-4 2,11-5,-6 1,0-2,-4 1,-12 8,-3 0,2-6,0-2,-1 5,0-1,19-22,-20 18,1 1,1-3,0-2,6-4,1-2,1-1,-1 0,-4 2,-2 0,2-5,-1 1,-7 11,-2 0,0-4,-1 1,20-15,-8 8,-7 13,-7 13,-8 6,-4 4,0-4,4 3,1-3,4 4,6 0,10 0,8 0,8 0,-1 0,1 0,-8 5,-1 2,-8 9,1 1,-6 10,-7-10,-5 10,10 0,-1 4,22 4,-5-6,7-10,11-7,-15-6,-2-6,-29 0,-60-6,0-2,-9-4,-4 3,-7-2,-3 0,17 2,-3-1,-1 0,0 0,0 0,2 1,0 1,1 0,-3-1,-3 1,3 0,-4-1,-2 1,-1-1,1 1,0 0,3 0,1 1,2 1,1 0,-1 1,-1-1,-3 0,3 0,-2-1,-3 1,0-1,-1 1,1 0,2 1,1 0,-6 1,1 0,1 1,1 1,0-1,-1 1,-2-1,-1 0,-1 0,2 1,2 0,2 0,1 2,3-1,2 2,1-1,0 0,-5 0,1 0,2 0,2 0,-5 0,3 0,2 0,6 0,2-1,0 2,-5 4,1 1,1 0,-15 0,1 1,13 4,-1 2,2-1,-15 2,1 0,17-2,0 0,1 1,-17 4,0 0,0-2,1-2,10 1,-1-2,-13-1,-2-2,24-5,-1-1,-4 0,-5 0,-5-1,-3 0,3 0,3-2,1 0,-1 0,-4 0,5 0,-4 0,-2 0,-2 0,2 0,0 0,-6 0,1 0,0 0,-1 0,-4 0,8 0,-3 0,-1 0,-1 0,-1 0,-1 0,0 0,5 0,-1 0,0 0,-1 0,0 0,-2 0,0 0,-2 0,8 0,-2 0,-1 0,0 0,-1 0,-1 0,0 0,0 0,-1 0,-1 0,8 0,-2 0,1 0,-1 0,-1 0,0 0,0 0,-1 0,0 0,0 0,0 0,-1 0,5 0,0 0,-1 0,0 0,0 0,-1 0,0 0,0 0,0 0,0 0,0 0,0 0,0 0,0 0,0 0,0 0,0 0,0 0,0 0,0 0,0 0,0 0,-1 0,1 0,0 0,0 0,0 0,0 0,1 0,-1-1,0 1,0 0,1 0,-1 0,0-1,1 1,-1 0,1 0,0 0,-1 1,1-1,1 1,-4-1,0 1,-1 0,1 0,0 0,-1 1,2-1,-1 0,2 1,0 0,0-1,2 1,1 0,-7 1,1-1,1 1,2-1,0 1,0 0,1 1,-1-1,1 1,-2 0,-1 0,-1 1,-1 0,0 0,0 0,1 1,2 0,2-1,3 1,3 0,-8 1,6 1,3-1,0 1,0 0,-4 1,-3 0,-2 1,-2 1,0 0,2-1,1 1,5-2,-1 1,4-1,2-1,0 1,-3 1,-6 2,-3 1,0 1,1 0,3-2,-4 0,1 0,3 0,3-2,-3 2,3-1,1 0,4-2,1 1,4-2,-4 0,3 0,-3 0,-1-1,5-3,-1-1,-10 1,-6-1,2 1,-5-1,2-1,10-1,2-1,-7 1,1 0,-7 1,-3 0,1 0,6 0,6-2,4 0,0 0,-5 0,3 0,-4 0,-3 0,0 0,4 0,4 0,-2 0,5 0,1 0,-1 0,-1 0,-1 0,2 0,1 0,-2 0,2 0,1 0,-10 0,1 0,-7 0,-2 0,19-3,-2 0,1 0,3 2,0 1,-1-1,-5-4,0-1,0 0,5 2,1 1,2-1,-12-1,2-1,0-1,0-1,0 3,1 0,4-3,0-1,-5 1,0-1,12 2,0 0,-4-4,0-1,8 4,2 0,-1-2,1-1,-16-3,22 7,11 2,14 1,2-7,25-5,-17 3,17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32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16863 11563,'58'0,"-1"0,1 0,-5 0,0 0,5 0,-6 0,6 0,2 0,0 0,-3 0,4 1,-3-1,1 1,8-3,-9 0,6-2,4-1,1-1,1 1,-1-1,-3 2,-4 1,-3 0,1 0,-1 0,1 0,1 0,1-2,0 0,1-1,2 0,-1 0,2-1,-1 0,1 0,-1 1,-5 0,1 1,0-1,1 0,-1 1,0-1,-2 1,-2 0,-2 0,9-1,-4 0,-2 0,0 0,0 1,2-2,-2 1,3-1,1 0,-1 1,-1-1,-3 0,-3 2,10-2,-4 1,-2 0,-1 0,-3 1,-1-1,-1 0,-3 1,1-1,-3 0,-1 0,16-3,-4 1,-15 3,-1 1,-1 0,-1 1,1 3,0 0,1-3,1-1,11 3,-1 0,-15-2,0-1,19 4,1 0,-13 0,0 0,10 0,1 0,-7 0,-1 0,-2 0,0 0,-4 3,0 1,5 3,0 2,0 2,0 2,6 7,2 2,-10-4,2 1,0 1,5 2,1 2,2 0,-5-3,2 1,0 0,0-1,-4-1,0-2,0 1,1 0,5 3,2 1,0-1,-1-2,-6-5,-1-1,0-1,0 2,4 3,1 2,-2-1,-2-3,0-3,-4-3,0 1,21 9,-5-1,2-1,-17-5,2 0,-3-4,0-1,5 2,0-2,-1-4,-3-1,16-3,-3 0,-23 0,3-4,-20-1,1 0,-11-3,-6 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34.6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2422 13004,'56'0,"-1"0,1 0,5 0,3 0,4 0,6 0,-21 0,3 0,2 1,3-1,1 1,1-1,1-1,0 0,-7-1,1-1,1 0,0-1,1 0,1 0,0 0,1 1,1 0,-1 0,2 2,0 0,1 0,1 0,0 1,1 0,0 0,0-1,-1 1,1-1,-1-1,-5 0,1 0,0-1,0 0,1 0,-1 0,0-1,-1 1,0 0,-1 1,-1 0,-1 0,9 1,0 0,-1 1,-2 0,0 1,0-1,-1 0,-1 1,0-1,4 0,0 0,0 0,-1 0,-2 0,-1 0,-2 0,-4 0,8 0,-5 0,-2 0,1 0,2 0,2 0,2 0,1 0,1 0,-2 0,-2 0,1 0,-2 0,-1 0,2 0,2 0,-6 0,2 0,3 0,-1 0,0 0,-1 0,-4 0,7 0,-3 0,-1 0,0 0,1 0,4 0,2 0,-1 0,0 0,-2 0,-8 0,-2 1,-1-1,0 0,-1-1,11-1,0 0,-1-1,-1 0,1 0,-1 1,0-2,0 0,0-1,-1 0,1-2,1 0,-9 1,1-1,0-1,0 1,0-1,0 1,0-1,1 0,0 0,0 0,2 0,2 1,-1-1,0 0,-3-1,6-1,-3-2,0 1,-2 1,-2 3,-1 1,-2 1,0-2,7-2,-1-1,-3 0,11 1,-4 1,-2-2,-5 1,-17 4,-3 1,16-5,16 9,-3 0,-22 0,3 0,1 0,1 0,-4 0,1 0,3 0,2 0,-1 0,0 0,0 0,0 0,12 3,3 3,-11-1,3 3,3 1,-6 0,2 2,1 1,1 1,2 2,0 1,2 2,4 1,-7-3,3 2,3 1,0 1,-1 0,-2 0,4 3,-3 0,-1 1,2 0,4 0,-6-4,2 0,3 0,1 0,-1 0,-1-1,-4 1,-2 0,-2 0,-2 0,0 0,-1-1,0-1,5 1,0-2,0 0,-1-1,0 1,1 0,1 1,-1-1,-1-1,-3-1,0 0,-3-2,0-1,1 0,7 1,1 0,-1-1,-2-2,4-1,-2-1,-4-3,10 1,-4-3,-5-3,-3 0,-9 0,-2 0,5 0,0 0,-4 0,0 0,5 0,1 0,5 0,1 0,-6 0,1 0,11 0,1 0,-6-4,0 1,-10 2,1 1,0-1,0-4,1-1,0 1,-3 4,0 1,2-1,1-2,3-3,1 1,1 1,6 2,0 2,3 0,3-1,-11 0,2-1,1 0,2 0,2 0,0 1,-1 1,2-1,1 1,1 1,1-1,1 0,1 0,-3 0,2 0,0 1,1-1,1 0,0 0,2 0,0-1,-6 0,1 0,1-1,1 1,0-1,0 0,2 0,-1-1,1 1,-1 0,-2 1,1-1,0 0,0 0,0 0,1 1,0-1,0 0,0-1,1 1,0-1,-3 1,1-1,0 0,0-1,0 1,1-1,0 1,-1-1,1 1,0-1,0 1,-1-1,0 1,1 0,-1-1,0 1,1 0,-1-1,0 1,1 0,-1-1,0 1,1 0,-1 0,0-1,0 1,0 0,0-1,0 1,0 0,0-1,0 1,1 0,-1-1,1 1,1 0,-3-1,1 1,0 0,0 0,1 0,-1 0,1-1,0 1,0 0,0 0,0 0,0-1,0 1,-4 0,0 0,0 0,0 0,-1 0,1 0,0 0,0 0,0 0,1 0,-1 0,0 0,1 0,-1 0,3 0,-1 1,1-1,1 0,-1 0,1 0,-1 1,1-1,-1 0,-1 0,1 0,-2-1,0 1,-1 0,4-1,-1 0,-1-1,0 1,-1 0,0-1,0 1,-1-1,0 0,-1 1,0-1,0 1,6-1,1 0,-1 0,0 0,-1 0,0 0,-2-1,-1 1,-2-1,-2 0,8-2,-2 0,-2 0,-2-1,-1 0,-3 1,-1-1,7-2,-3 0,-2 0,-3 0,-3 1,14-2,-4 1,-8-3,-6-5,-5-1,1 2,-3 1,11-10,2 0,-45 18,-41 4,0 6,-2 4,0 2,-3 6,12-1,16-8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36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2564 14325,'67'0,"-19"0,7 0,-5 0,5 0,1 0,8 0,1 0,2 0,-13 0,2 0,0 0,0 0,0 0,1 0,-1 0,-2 0,7 0,-2 0,2 0,-6 0,2 0,0 0,-3 0,3 0,-3 0,-1 0,2 0,0 0,-6 0,-3 0,-4 0,-3 0,-5 0,1 0,-11 0,-16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52.1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6604 16475,'64'0,"0"0,-1 0,1 0,-1 0,1 0,-1 0,-2 0,1 0,1 0,0 0,2 0,1 0,0 0,1 0,0 0,-5 0,1 0,0 0,1 0,0 0,1 0,1 0,0 0,0 0,1 0,1 0,-6 0,1 0,1 0,1 0,0 0,0 0,1 0,0 0,-1 0,0 0,0 0,-1 0,0 0,2 0,-1 0,1 0,-1 0,-1 0,1 0,-1 0,1 0,-1 0,0 0,0 0,0 0,0 0,0 0,0 0,1 0,0 0,-1 0,0 0,-1 0,-2 0,0 0,-2 0,-1 0,10 0,-4 0,-1 0,-2 0,0 0,1 0,1 0,3 0,-4 0,1 0,1-1,2 1,-1 0,2 0,-1 0,0 0,-1 0,0 1,-4 0,0 0,-1 0,1 1,-1 0,0 0,1 0,1 0,1 0,2 1,-7-1,2 1,1-1,0 1,2 0,-1 0,2 0,-1 1,1-1,-1 1,0-1,0 1,0 0,-1 0,0 0,1 0,-1 1,1-1,-1 1,1-1,-1 1,0 0,0 0,0 0,-1 0,0 1,3-1,1 1,-1 1,1-1,-1 0,0 1,-1-1,0 1,-2-1,0 1,-2-1,-2 1,13 1,-3 0,-1-1,-1 1,-2 0,0 0,-1 0,0 0,5 0,0 1,-1 0,0-1,-2 1,-2-1,-3 0,5 0,-4 0,-1 0,-2-1,1 1,-2-1,-1 1,-1 0,0-1,0-1,13-1,0-2,-1 0,-2 0,-10 0,-1-1,-1 1,-2-1,10-2,-1 0,-2 0,-4 0,-1 0,-4 0,3 0,-2 0,5 0,-3 0,-13-2,-1-2,8-6,1-2,-7 3,-1-2,7-12,2-5,11 2,2-2,-21 6,-1-1,1-1,4-1,1 0,-2 1,13-6,-3 1,-4 2,-1 0,0 3,0 1,-5-1,0 2,10 1,1 0,-10-1,1 0,15 3,3 2,-1-5,1 2,1 1,1 2,-15 6,2 1,-1 2,-4 1,-1 1,3 1,14 1,2 1,-3 2,4 0,-3 2,-14-1,1 0,-1 0,15 0,0 0,-18-1,1 1,2 1,14 1,2 2,-1 0,-5-1,-1 0,1 2,-8-1,1 2,0 0,-1 0,9 1,-2-1,3 0,-6-2,2-1,0 0,0-1,-4 1,0-1,0 0,1 0,2-2,1 0,0 0,2 0,7 0,1 0,1 0,-2 0,-6 0,-1 0,0 0,1 0,7 0,1 0,0 0,-4 0,4-2,-4-1,0-1,0-1,0-1,-4-2,-10-1,-3-1,-1 1,14-2,-2 1,-3-5,-3 0,-7 6,-1 1,4-4,0-1,-9 2,-2 1,0 2,-3 2,10-5,-10 4,-8 3,-7 0,0 3,-5-3,0 4,-5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1:55.5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4149 17247,'63'-13,"0"0,0 0,1 0,-1 0,0 0,-4 3,1 0,3 0,1 1,1-1,2-1,0 0,2-1,0-1,-12 0,1 0,1-1,1-1,1 0,0-1,1 0,0 0,1 0,-1 0,0 1,0 0,0 1,0 1,0 1,1-1,0 2,-1-1,1 0,0 1,0 0,0 0,-1 0,0 0,-1 0,0-1,1 0,0 1,0-2,0 1,-1 0,0 0,0 1,-1-1,0 1,-1 0,0 0,-1 1,5 0,-1 0,0 0,0 0,-2 1,1 0,-2 1,-1 0,0 1,-2 0,12 0,-3 1,-1 0,-1 2,-1-1,2 1,0-1,-3 1,2-1,1 1,-1-1,0 1,-3 0,-3 2,-5-1,10 2,-7 1,-1 1,5-1,-1 0,5 0,3 0,-1 0,-2 0,-7 0,13 0,-7 0,5 0,-12 0,5 0,1 0,-1 0,-3 0,-2 0,-3 0,-1 0,-1 0,9 0,-2 0,-1 0,-4 0,-2 0,2 0,4 0,2 0,0 0,0 0,-1 0,1 0,-4 0,-1 0,0 0,-5 0,-1 0,-3 0,7 3,-4 1,-6 3,-1 1,-4-1,0 3,4 3,2 2,6-2,1 0,6 4,1-1,-5-6,0-1,3 4,6 0,-9-5,5 1,3-1,-3 1,-7 0,-2 0,1 1,5 0,0-1,5 1,3 0,1 1,-1-1,-4-1,1 1,-3 0,0 0,0 0,1-1,8 2,1-1,1 0,-1 1,-1-1,-4 0,-2 0,0 0,0 0,0 0,0 1,0-1,0 0,-1 0,0-1,-3 0,0-1,-1-1,1 0,-1 1,1-1,0 0,0 0,-1 0,1-1,8 1,1-1,-1 0,0-1,-1-1,1-1,-1 0,-1 0,-3 0,0-1,-1 1,-1-1,-2-2,0 0,-1 0,0 0,12 0,-1 0,-1 0,-9 0,-2 0,0 0,-1 0,-2 0,4 0,-3 0,3 0,1 0,-1 0,9-1,0 1,2 1,-1 1,3 0,0 1,-2 0,-9-3,-2 0,0 1,0 0,0 3,0 1,1 0,-1 0,-1-2,1-1,-1 1,0 1,0 2,0 3,1-1,-1 0,1-2,0 0,0 0,1 1,4 2,-1 2,2 1,0-2,2 0,2-1,0 0,-1 0,-3 0,-1-1,0 1,4 0,-1 1,3 0,2 0,-2 0,-3-1,-2-2,-4-1,0 0,6 1,-3 0,5 0,3 0,0 0,-1 0,-3 0,-1-2,-2 0,-1 0,0 0,2 0,6 1,2 0,0 0,0 0,-4-1,4-1,-2 0,-2-1,-2 0,5 2,-3-1,-3-1,-7-3,-2 0,1 0,9 0,2 0,0 0,1 0,0 0,2 0,-11 0,2 0,-1 0,1 0,0 0,-1 0,0 0,0 0,-3 0,-1 0,0 0,0 0,0 0,0 0,-1 0,0 0,8 0,-1 0,-3 0,-5 0,-3 0,-1 0,16-3,-3-1,-11-3,-2-2,-8-1,-2-2,0-1,-2-2,15-9,-7 0,-8 3,-9 1,-4 5,-3 2,3 2,-3 2,0 0,0-4,7 2,-6-3,20-3,-11 4,6-3,5 4,-11 1,13-1,0-6,-6 4,6-4,-12 11,0-4,-4 10,10-10,14 2,-15 2,4 0,3-1,2 0,4 3,0 1,-4 0,-2 1,1 3,-2 0,22-5,-24 4,-16-5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5T13:52:04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9838 1081,'48'0,"1"0,4 0,2 0,-6 0,3 0,0 0,5 0,0 0,-2 0,12 0,-3 0,1 0,-1 0,-11 0,-1 0,5 1,2-2,2-7,4-1,-11 7,2 2,0-2,2-6,0-3,2 3,-9 5,0 4,2-1,1-1,6-3,1-2,1 0,0 2,0 3,0 1,2 0,3-1,-11-2,3-2,1 0,2 0,-1 1,-1 1,0 1,0 2,0 0,0 0,0 0,1-2,1-1,0-1,0 0,2-1,-1 1,3 1,-3 2,2 0,2 2,-1-1,0 1,-3-2,-3 0,4-2,-4-1,-2 0,1 0,4 0,-5 2,4 0,1 1,1 0,-1-1,-2-1,-5 0,4-1,-3-2,-3 0,-1 0,0 1,4 1,-3 0,1 1,2-1,-1-1,2 0,1-1,-4 2,-7 0,13 3,0 0,-11-1,8-2,2 0,0-1,-5 2,8-1,-5 1,4-1,-2-1,3-1,0 1,-1 0,-7 2,-2 1,0-1,-1 0,13-2,-1-2,-1 2,0 4,-1 1,-2-1,-7-2,-2 0,2 1,8 1,1 1,0 1,-4-1,0 0,-1 0,1 0,-1 0,1 0,0 0,-1 0,0 0,-5 0,-2 0,2 0,5 0,1 0,-1 0,-5 0,-1 0,3 0,-6 0,3 0,1 0,-2 0,10 0,-2 0,1 0,-2 0,1 0,-2 0,-6 0,-1 0,-1 0,7 0,2 0,-5 0,2 0,3 0,6 0,2 0,1 0,-10-1,2 1,0 0,0 1,3 0,1 1,-1 1,0 1,-4 0,-1 2,0 0,0 0,0 0,1 1,-1-1,0 0,0 0,1 0,-1-1,0 1,1-1,0 1,-1-1,0-1,-3-3,-1-1,0 0,0 1,0 1,0 1,-1 0,-1-1,9-1,-1-2,-2 1,-3 0,0 0,-3 0,13 0,-2 0,-7 0,-1 0,-11 0,0 0,3 0,2 0,5 0,1 0,-2 0,1 0,6 0,0 0,-9 3,-1 1,5 1,1 0,1 0,1-1,5 5,1-1,-17-6,0-3,2 3,4 2,0 3,3-1,6-2,3 0,3 0,-14-1,3 2,2-1,0 0,-2 1,6 0,-2 0,1 1,5-1,-6-1,5 0,3 0,-1-1,-2 1,-6 0,4 1,-6 0,0 0,4 0,3 0,3 0,1 0,0 0,-4 0,2 1,-2 0,-2 0,2-1,-8-1,0-1,0-1,0 1,-2 0,8 0,-3 0,1 0,1-1,4-1,1-1,0-1,-3 1,5 0,-2 0,2 0,-8 0,3 0,1 0,-3 0,-6 0,-2 0,0 0,-1 0,14 0,-2 0,-2 0,-7 0,-2 0,-2 0,-3 0,-2 0,0 0,17 0,-1 0,1 0,0 0,-1 0,2 0,-19 0,2 0,0 0,0 0,0 0,2 0,7 0,2 0,0 0,0 0,0 1,2-2,-9-1,1 0,1-1,0 0,4 0,2 0,-1-1,0 0,-1-2,-2 0,1-1,2 0,6 0,2 1,1-1,1 1,-7 0,1-1,0 1,2 0,-1 0,-7 1,0 0,0 0,1 0,0 0,0 0,1 0,0 0,0 0,1 0,0 0,2 0,-3 1,3-1,0 1,1 0,-2 0,-1 0,-2 0,6 1,-4 0,-1 1,1-1,5 0,-2-1,4 0,3-1,0 1,0 0,-1 0,-3 1,-2 2,-2 0,-1 1,0 0,-1-1,2 0,0-1,1-1,0 0,0 0,-1 0,-1 1,8 1,0 2,-2-1,-1 1,-3-2,0-1,-3-1,-1 0,1 1,3 1,2 1,-2 0,-2-2,3-1,-2-1,-2 1,-4 3,0 1,-6-2,-2-1,-5-1,14 1,-27-3,-15 5,-62 0,36 0,-42 0,51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58848" y="1573784"/>
            <a:ext cx="9274302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AFE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564" y="2123248"/>
            <a:ext cx="2853393" cy="33371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AFE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AFE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31860" y="241503"/>
            <a:ext cx="218376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AFE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3910" y="2004822"/>
            <a:ext cx="6783705" cy="3060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49042" y="6478445"/>
            <a:ext cx="6086475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503.png"/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23.xml"/><Relationship Id="rId5" Type="http://schemas.openxmlformats.org/officeDocument/2006/relationships/image" Target="../media/image502.png"/><Relationship Id="rId4" Type="http://schemas.openxmlformats.org/officeDocument/2006/relationships/customXml" Target="../ink/ink32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13" Type="http://schemas.openxmlformats.org/officeDocument/2006/relationships/customXml" Target="../ink/ink328.xml"/><Relationship Id="rId18" Type="http://schemas.openxmlformats.org/officeDocument/2006/relationships/image" Target="../media/image513.png"/><Relationship Id="rId3" Type="http://schemas.openxmlformats.org/officeDocument/2006/relationships/image" Target="../media/image505.png"/><Relationship Id="rId7" Type="http://schemas.openxmlformats.org/officeDocument/2006/relationships/customXml" Target="../ink/ink325.xml"/><Relationship Id="rId12" Type="http://schemas.openxmlformats.org/officeDocument/2006/relationships/image" Target="../media/image510.png"/><Relationship Id="rId17" Type="http://schemas.openxmlformats.org/officeDocument/2006/relationships/customXml" Target="../ink/ink330.xml"/><Relationship Id="rId2" Type="http://schemas.openxmlformats.org/officeDocument/2006/relationships/image" Target="../media/image504.jpg"/><Relationship Id="rId16" Type="http://schemas.openxmlformats.org/officeDocument/2006/relationships/image" Target="../media/image512.png"/><Relationship Id="rId20" Type="http://schemas.openxmlformats.org/officeDocument/2006/relationships/image" Target="../media/image5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7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10" Type="http://schemas.openxmlformats.org/officeDocument/2006/relationships/image" Target="../media/image509.png"/><Relationship Id="rId19" Type="http://schemas.openxmlformats.org/officeDocument/2006/relationships/customXml" Target="../ink/ink331.xml"/><Relationship Id="rId4" Type="http://schemas.openxmlformats.org/officeDocument/2006/relationships/image" Target="../media/image506.jpg"/><Relationship Id="rId9" Type="http://schemas.openxmlformats.org/officeDocument/2006/relationships/customXml" Target="../ink/ink326.xml"/><Relationship Id="rId14" Type="http://schemas.openxmlformats.org/officeDocument/2006/relationships/image" Target="../media/image51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521.png"/><Relationship Id="rId3" Type="http://schemas.openxmlformats.org/officeDocument/2006/relationships/image" Target="../media/image516.jpg"/><Relationship Id="rId7" Type="http://schemas.openxmlformats.org/officeDocument/2006/relationships/image" Target="../media/image518.png"/><Relationship Id="rId12" Type="http://schemas.openxmlformats.org/officeDocument/2006/relationships/customXml" Target="../ink/ink336.xml"/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33.xml"/><Relationship Id="rId11" Type="http://schemas.openxmlformats.org/officeDocument/2006/relationships/image" Target="../media/image520.png"/><Relationship Id="rId5" Type="http://schemas.openxmlformats.org/officeDocument/2006/relationships/image" Target="../media/image517.png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51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8.xml"/><Relationship Id="rId13" Type="http://schemas.openxmlformats.org/officeDocument/2006/relationships/image" Target="../media/image529.png"/><Relationship Id="rId3" Type="http://schemas.openxmlformats.org/officeDocument/2006/relationships/image" Target="../media/image523.jpg"/><Relationship Id="rId7" Type="http://schemas.openxmlformats.org/officeDocument/2006/relationships/image" Target="../media/image526.png"/><Relationship Id="rId12" Type="http://schemas.openxmlformats.org/officeDocument/2006/relationships/customXml" Target="../ink/ink340.xml"/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37.xml"/><Relationship Id="rId11" Type="http://schemas.openxmlformats.org/officeDocument/2006/relationships/image" Target="../media/image528.png"/><Relationship Id="rId5" Type="http://schemas.openxmlformats.org/officeDocument/2006/relationships/image" Target="../media/image525.jpg"/><Relationship Id="rId15" Type="http://schemas.openxmlformats.org/officeDocument/2006/relationships/image" Target="../media/image530.png"/><Relationship Id="rId10" Type="http://schemas.openxmlformats.org/officeDocument/2006/relationships/customXml" Target="../ink/ink339.xml"/><Relationship Id="rId4" Type="http://schemas.openxmlformats.org/officeDocument/2006/relationships/image" Target="../media/image524.jpg"/><Relationship Id="rId9" Type="http://schemas.openxmlformats.org/officeDocument/2006/relationships/image" Target="../media/image527.png"/><Relationship Id="rId14" Type="http://schemas.openxmlformats.org/officeDocument/2006/relationships/customXml" Target="../ink/ink34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2.jpg"/><Relationship Id="rId7" Type="http://schemas.openxmlformats.org/officeDocument/2006/relationships/customXml" Target="../ink/ink343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4.png"/><Relationship Id="rId5" Type="http://schemas.openxmlformats.org/officeDocument/2006/relationships/customXml" Target="../ink/ink342.xml"/><Relationship Id="rId4" Type="http://schemas.openxmlformats.org/officeDocument/2006/relationships/image" Target="../media/image53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jpg"/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8.png"/><Relationship Id="rId4" Type="http://schemas.openxmlformats.org/officeDocument/2006/relationships/customXml" Target="../ink/ink34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jp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jpg"/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3.png"/><Relationship Id="rId4" Type="http://schemas.openxmlformats.org/officeDocument/2006/relationships/customXml" Target="../ink/ink345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customXml" Target="../ink/ink346.xml"/><Relationship Id="rId7" Type="http://schemas.openxmlformats.org/officeDocument/2006/relationships/customXml" Target="../ink/ink348.xml"/><Relationship Id="rId12" Type="http://schemas.openxmlformats.org/officeDocument/2006/relationships/image" Target="../media/image549.png"/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6.png"/><Relationship Id="rId11" Type="http://schemas.openxmlformats.org/officeDocument/2006/relationships/customXml" Target="../ink/ink350.xml"/><Relationship Id="rId5" Type="http://schemas.openxmlformats.org/officeDocument/2006/relationships/customXml" Target="../ink/ink347.xml"/><Relationship Id="rId10" Type="http://schemas.openxmlformats.org/officeDocument/2006/relationships/image" Target="../media/image548.png"/><Relationship Id="rId4" Type="http://schemas.openxmlformats.org/officeDocument/2006/relationships/image" Target="../media/image545.png"/><Relationship Id="rId9" Type="http://schemas.openxmlformats.org/officeDocument/2006/relationships/customXml" Target="../ink/ink349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customXml" Target="../ink/ink351.xml"/><Relationship Id="rId7" Type="http://schemas.openxmlformats.org/officeDocument/2006/relationships/customXml" Target="../ink/ink353.xml"/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customXml" Target="../ink/ink352.xml"/><Relationship Id="rId4" Type="http://schemas.openxmlformats.org/officeDocument/2006/relationships/image" Target="../media/image5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customXml" Target="../ink/ink2.xml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customXml" Target="../ink/ink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13" Type="http://schemas.openxmlformats.org/officeDocument/2006/relationships/customXml" Target="../ink/ink359.xml"/><Relationship Id="rId3" Type="http://schemas.openxmlformats.org/officeDocument/2006/relationships/customXml" Target="../ink/ink354.xml"/><Relationship Id="rId7" Type="http://schemas.openxmlformats.org/officeDocument/2006/relationships/customXml" Target="../ink/ink356.xml"/><Relationship Id="rId12" Type="http://schemas.openxmlformats.org/officeDocument/2006/relationships/image" Target="../media/image559.png"/><Relationship Id="rId2" Type="http://schemas.openxmlformats.org/officeDocument/2006/relationships/image" Target="../media/image55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customXml" Target="../ink/ink358.xml"/><Relationship Id="rId5" Type="http://schemas.openxmlformats.org/officeDocument/2006/relationships/customXml" Target="../ink/ink355.xml"/><Relationship Id="rId10" Type="http://schemas.openxmlformats.org/officeDocument/2006/relationships/image" Target="../media/image558.png"/><Relationship Id="rId4" Type="http://schemas.openxmlformats.org/officeDocument/2006/relationships/image" Target="../media/image555.png"/><Relationship Id="rId9" Type="http://schemas.openxmlformats.org/officeDocument/2006/relationships/customXml" Target="../ink/ink357.xml"/><Relationship Id="rId14" Type="http://schemas.openxmlformats.org/officeDocument/2006/relationships/image" Target="../media/image56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2.jpg"/><Relationship Id="rId7" Type="http://schemas.openxmlformats.org/officeDocument/2006/relationships/customXml" Target="../ink/ink361.xml"/><Relationship Id="rId12" Type="http://schemas.openxmlformats.org/officeDocument/2006/relationships/image" Target="../media/image567.png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11" Type="http://schemas.openxmlformats.org/officeDocument/2006/relationships/customXml" Target="../ink/ink363.xml"/><Relationship Id="rId5" Type="http://schemas.openxmlformats.org/officeDocument/2006/relationships/customXml" Target="../ink/ink360.xml"/><Relationship Id="rId10" Type="http://schemas.openxmlformats.org/officeDocument/2006/relationships/image" Target="../media/image566.png"/><Relationship Id="rId4" Type="http://schemas.openxmlformats.org/officeDocument/2006/relationships/image" Target="../media/image563.jpg"/><Relationship Id="rId9" Type="http://schemas.openxmlformats.org/officeDocument/2006/relationships/customXml" Target="../ink/ink36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5.xml"/><Relationship Id="rId13" Type="http://schemas.openxmlformats.org/officeDocument/2006/relationships/image" Target="../media/image574.png"/><Relationship Id="rId3" Type="http://schemas.openxmlformats.org/officeDocument/2006/relationships/image" Target="../media/image562.jpg"/><Relationship Id="rId7" Type="http://schemas.openxmlformats.org/officeDocument/2006/relationships/image" Target="../media/image571.png"/><Relationship Id="rId12" Type="http://schemas.openxmlformats.org/officeDocument/2006/relationships/customXml" Target="../ink/ink367.xml"/><Relationship Id="rId2" Type="http://schemas.openxmlformats.org/officeDocument/2006/relationships/image" Target="../media/image568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64.xml"/><Relationship Id="rId11" Type="http://schemas.openxmlformats.org/officeDocument/2006/relationships/image" Target="../media/image573.png"/><Relationship Id="rId5" Type="http://schemas.openxmlformats.org/officeDocument/2006/relationships/image" Target="../media/image570.jpg"/><Relationship Id="rId15" Type="http://schemas.openxmlformats.org/officeDocument/2006/relationships/image" Target="../media/image575.png"/><Relationship Id="rId10" Type="http://schemas.openxmlformats.org/officeDocument/2006/relationships/customXml" Target="../ink/ink366.xml"/><Relationship Id="rId4" Type="http://schemas.openxmlformats.org/officeDocument/2006/relationships/image" Target="../media/image569.jpg"/><Relationship Id="rId9" Type="http://schemas.openxmlformats.org/officeDocument/2006/relationships/image" Target="../media/image572.png"/><Relationship Id="rId14" Type="http://schemas.openxmlformats.org/officeDocument/2006/relationships/customXml" Target="../ink/ink36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9.xml"/><Relationship Id="rId2" Type="http://schemas.openxmlformats.org/officeDocument/2006/relationships/image" Target="../media/image57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8.png"/><Relationship Id="rId5" Type="http://schemas.openxmlformats.org/officeDocument/2006/relationships/customXml" Target="../ink/ink370.xml"/><Relationship Id="rId4" Type="http://schemas.openxmlformats.org/officeDocument/2006/relationships/image" Target="../media/image5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5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33.png"/><Relationship Id="rId1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jpg"/><Relationship Id="rId7" Type="http://schemas.openxmlformats.org/officeDocument/2006/relationships/customXml" Target="../ink/ink10.xml"/><Relationship Id="rId12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43.png"/><Relationship Id="rId4" Type="http://schemas.openxmlformats.org/officeDocument/2006/relationships/image" Target="../media/image32.jpg"/><Relationship Id="rId9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9.jp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22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6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20.xml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ruchikapharswan2024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69.png"/><Relationship Id="rId3" Type="http://schemas.openxmlformats.org/officeDocument/2006/relationships/image" Target="../media/image42.jpg"/><Relationship Id="rId7" Type="http://schemas.openxmlformats.org/officeDocument/2006/relationships/image" Target="../media/image66.png"/><Relationship Id="rId12" Type="http://schemas.openxmlformats.org/officeDocument/2006/relationships/customXml" Target="../ink/ink27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75.png"/><Relationship Id="rId18" Type="http://schemas.openxmlformats.org/officeDocument/2006/relationships/customXml" Target="../ink/ink36.xml"/><Relationship Id="rId3" Type="http://schemas.openxmlformats.org/officeDocument/2006/relationships/image" Target="../media/image70.pn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customXml" Target="../ink/ink33.xml"/><Relationship Id="rId17" Type="http://schemas.openxmlformats.org/officeDocument/2006/relationships/image" Target="../media/image77.png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customXml" Target="../ink/ink32.xml"/><Relationship Id="rId19" Type="http://schemas.openxmlformats.org/officeDocument/2006/relationships/image" Target="../media/image78.png"/><Relationship Id="rId4" Type="http://schemas.openxmlformats.org/officeDocument/2006/relationships/customXml" Target="../ink/ink29.xml"/><Relationship Id="rId9" Type="http://schemas.openxmlformats.org/officeDocument/2006/relationships/image" Target="../media/image73.png"/><Relationship Id="rId14" Type="http://schemas.openxmlformats.org/officeDocument/2006/relationships/customXml" Target="../ink/ink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43.xml"/><Relationship Id="rId18" Type="http://schemas.openxmlformats.org/officeDocument/2006/relationships/image" Target="../media/image88.png"/><Relationship Id="rId3" Type="http://schemas.openxmlformats.org/officeDocument/2006/relationships/customXml" Target="../ink/ink38.xml"/><Relationship Id="rId21" Type="http://schemas.openxmlformats.org/officeDocument/2006/relationships/customXml" Target="../ink/ink47.xml"/><Relationship Id="rId7" Type="http://schemas.openxmlformats.org/officeDocument/2006/relationships/customXml" Target="../ink/ink40.xml"/><Relationship Id="rId12" Type="http://schemas.openxmlformats.org/officeDocument/2006/relationships/image" Target="../media/image85.png"/><Relationship Id="rId17" Type="http://schemas.openxmlformats.org/officeDocument/2006/relationships/customXml" Target="../ink/ink45.xml"/><Relationship Id="rId2" Type="http://schemas.openxmlformats.org/officeDocument/2006/relationships/image" Target="../media/image43.jp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84.png"/><Relationship Id="rId19" Type="http://schemas.openxmlformats.org/officeDocument/2006/relationships/customXml" Target="../ink/ink46.xml"/><Relationship Id="rId4" Type="http://schemas.openxmlformats.org/officeDocument/2006/relationships/image" Target="../media/image81.png"/><Relationship Id="rId9" Type="http://schemas.openxmlformats.org/officeDocument/2006/relationships/customXml" Target="../ink/ink41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99.png"/><Relationship Id="rId3" Type="http://schemas.openxmlformats.org/officeDocument/2006/relationships/image" Target="../media/image46.jpg"/><Relationship Id="rId7" Type="http://schemas.openxmlformats.org/officeDocument/2006/relationships/image" Target="../media/image96.png"/><Relationship Id="rId12" Type="http://schemas.openxmlformats.org/officeDocument/2006/relationships/customXml" Target="../ink/ink53.xml"/><Relationship Id="rId17" Type="http://schemas.openxmlformats.org/officeDocument/2006/relationships/image" Target="../media/image101.png"/><Relationship Id="rId2" Type="http://schemas.openxmlformats.org/officeDocument/2006/relationships/image" Target="../media/image45.jpg"/><Relationship Id="rId16" Type="http://schemas.openxmlformats.org/officeDocument/2006/relationships/customXml" Target="../ink/ink5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0.xml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97.png"/><Relationship Id="rId14" Type="http://schemas.openxmlformats.org/officeDocument/2006/relationships/customXml" Target="../ink/ink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9.png"/><Relationship Id="rId7" Type="http://schemas.openxmlformats.org/officeDocument/2006/relationships/customXml" Target="../ink/ink57.xml"/><Relationship Id="rId12" Type="http://schemas.openxmlformats.org/officeDocument/2006/relationships/image" Target="../media/image10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0" Type="http://schemas.openxmlformats.org/officeDocument/2006/relationships/image" Target="../media/image108.png"/><Relationship Id="rId4" Type="http://schemas.openxmlformats.org/officeDocument/2006/relationships/image" Target="../media/image50.jpg"/><Relationship Id="rId9" Type="http://schemas.openxmlformats.org/officeDocument/2006/relationships/customXml" Target="../ink/ink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116.png"/><Relationship Id="rId18" Type="http://schemas.openxmlformats.org/officeDocument/2006/relationships/customXml" Target="../ink/ink68.xml"/><Relationship Id="rId3" Type="http://schemas.openxmlformats.org/officeDocument/2006/relationships/image" Target="../media/image111.png"/><Relationship Id="rId21" Type="http://schemas.openxmlformats.org/officeDocument/2006/relationships/image" Target="../media/image119.png"/><Relationship Id="rId7" Type="http://schemas.openxmlformats.org/officeDocument/2006/relationships/image" Target="../media/image113.png"/><Relationship Id="rId12" Type="http://schemas.openxmlformats.org/officeDocument/2006/relationships/customXml" Target="../ink/ink65.xml"/><Relationship Id="rId17" Type="http://schemas.openxmlformats.org/officeDocument/2006/relationships/image" Target="../media/image117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98.png"/><Relationship Id="rId23" Type="http://schemas.openxmlformats.org/officeDocument/2006/relationships/image" Target="../media/image120.png"/><Relationship Id="rId10" Type="http://schemas.openxmlformats.org/officeDocument/2006/relationships/customXml" Target="../ink/ink64.xml"/><Relationship Id="rId19" Type="http://schemas.openxmlformats.org/officeDocument/2006/relationships/image" Target="../media/image118.png"/><Relationship Id="rId4" Type="http://schemas.openxmlformats.org/officeDocument/2006/relationships/customXml" Target="../ink/ink61.xml"/><Relationship Id="rId9" Type="http://schemas.openxmlformats.org/officeDocument/2006/relationships/image" Target="../media/image114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12" Type="http://schemas.openxmlformats.org/officeDocument/2006/relationships/customXml" Target="../ink/ink76.xml"/><Relationship Id="rId17" Type="http://schemas.openxmlformats.org/officeDocument/2006/relationships/image" Target="../media/image133.png"/><Relationship Id="rId2" Type="http://schemas.openxmlformats.org/officeDocument/2006/relationships/customXml" Target="../ink/ink71.xml"/><Relationship Id="rId16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image" Target="../media/image130.png"/><Relationship Id="rId5" Type="http://schemas.openxmlformats.org/officeDocument/2006/relationships/image" Target="../media/image127.png"/><Relationship Id="rId15" Type="http://schemas.openxmlformats.org/officeDocument/2006/relationships/image" Target="../media/image132.png"/><Relationship Id="rId10" Type="http://schemas.openxmlformats.org/officeDocument/2006/relationships/customXml" Target="../ink/ink75.xml"/><Relationship Id="rId4" Type="http://schemas.openxmlformats.org/officeDocument/2006/relationships/customXml" Target="../ink/ink72.xml"/><Relationship Id="rId9" Type="http://schemas.openxmlformats.org/officeDocument/2006/relationships/image" Target="../media/image129.png"/><Relationship Id="rId14" Type="http://schemas.openxmlformats.org/officeDocument/2006/relationships/customXml" Target="../ink/ink7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147.png"/><Relationship Id="rId18" Type="http://schemas.openxmlformats.org/officeDocument/2006/relationships/customXml" Target="../ink/ink86.xml"/><Relationship Id="rId3" Type="http://schemas.openxmlformats.org/officeDocument/2006/relationships/image" Target="../media/image80.png"/><Relationship Id="rId21" Type="http://schemas.openxmlformats.org/officeDocument/2006/relationships/image" Target="../media/image151.png"/><Relationship Id="rId7" Type="http://schemas.openxmlformats.org/officeDocument/2006/relationships/image" Target="../media/image144.png"/><Relationship Id="rId12" Type="http://schemas.openxmlformats.org/officeDocument/2006/relationships/customXml" Target="../ink/ink83.xml"/><Relationship Id="rId17" Type="http://schemas.openxmlformats.org/officeDocument/2006/relationships/image" Target="../media/image149.png"/><Relationship Id="rId25" Type="http://schemas.openxmlformats.org/officeDocument/2006/relationships/image" Target="../media/image153.png"/><Relationship Id="rId2" Type="http://schemas.openxmlformats.org/officeDocument/2006/relationships/image" Target="../media/image64.png"/><Relationship Id="rId16" Type="http://schemas.openxmlformats.org/officeDocument/2006/relationships/customXml" Target="../ink/ink85.xml"/><Relationship Id="rId20" Type="http://schemas.openxmlformats.org/officeDocument/2006/relationships/customXml" Target="../ink/ink8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0.xml"/><Relationship Id="rId11" Type="http://schemas.openxmlformats.org/officeDocument/2006/relationships/image" Target="../media/image146.png"/><Relationship Id="rId24" Type="http://schemas.openxmlformats.org/officeDocument/2006/relationships/customXml" Target="../ink/ink89.xml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23" Type="http://schemas.openxmlformats.org/officeDocument/2006/relationships/image" Target="../media/image152.png"/><Relationship Id="rId10" Type="http://schemas.openxmlformats.org/officeDocument/2006/relationships/customXml" Target="../ink/ink82.xml"/><Relationship Id="rId19" Type="http://schemas.openxmlformats.org/officeDocument/2006/relationships/image" Target="../media/image150.png"/><Relationship Id="rId4" Type="http://schemas.openxmlformats.org/officeDocument/2006/relationships/customXml" Target="../ink/ink79.xml"/><Relationship Id="rId9" Type="http://schemas.openxmlformats.org/officeDocument/2006/relationships/image" Target="../media/image145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3" Type="http://schemas.openxmlformats.org/officeDocument/2006/relationships/image" Target="../media/image94.png"/><Relationship Id="rId7" Type="http://schemas.openxmlformats.org/officeDocument/2006/relationships/image" Target="../media/image15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1.xml"/><Relationship Id="rId5" Type="http://schemas.openxmlformats.org/officeDocument/2006/relationships/image" Target="../media/image157.png"/><Relationship Id="rId4" Type="http://schemas.openxmlformats.org/officeDocument/2006/relationships/customXml" Target="../ink/ink90.xml"/><Relationship Id="rId9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customXml" Target="../ink/ink94.xm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customXml" Target="../ink/ink9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customXml" Target="../ink/ink98.xml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174.png"/><Relationship Id="rId18" Type="http://schemas.openxmlformats.org/officeDocument/2006/relationships/customXml" Target="../ink/ink107.xml"/><Relationship Id="rId3" Type="http://schemas.openxmlformats.org/officeDocument/2006/relationships/image" Target="../media/image169.png"/><Relationship Id="rId21" Type="http://schemas.openxmlformats.org/officeDocument/2006/relationships/image" Target="../media/image178.png"/><Relationship Id="rId7" Type="http://schemas.openxmlformats.org/officeDocument/2006/relationships/image" Target="../media/image171.png"/><Relationship Id="rId12" Type="http://schemas.openxmlformats.org/officeDocument/2006/relationships/customXml" Target="../ink/ink104.xml"/><Relationship Id="rId17" Type="http://schemas.openxmlformats.org/officeDocument/2006/relationships/image" Target="../media/image176.png"/><Relationship Id="rId25" Type="http://schemas.openxmlformats.org/officeDocument/2006/relationships/image" Target="../media/image180.png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0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1" Type="http://schemas.openxmlformats.org/officeDocument/2006/relationships/image" Target="../media/image173.png"/><Relationship Id="rId24" Type="http://schemas.openxmlformats.org/officeDocument/2006/relationships/customXml" Target="../ink/ink110.xml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23" Type="http://schemas.openxmlformats.org/officeDocument/2006/relationships/image" Target="../media/image179.png"/><Relationship Id="rId10" Type="http://schemas.openxmlformats.org/officeDocument/2006/relationships/customXml" Target="../ink/ink103.xml"/><Relationship Id="rId19" Type="http://schemas.openxmlformats.org/officeDocument/2006/relationships/image" Target="../media/image177.png"/><Relationship Id="rId4" Type="http://schemas.openxmlformats.org/officeDocument/2006/relationships/customXml" Target="../ink/ink100.xml"/><Relationship Id="rId9" Type="http://schemas.openxmlformats.org/officeDocument/2006/relationships/image" Target="../media/image172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87.png"/><Relationship Id="rId3" Type="http://schemas.openxmlformats.org/officeDocument/2006/relationships/image" Target="../media/image106.jpg"/><Relationship Id="rId7" Type="http://schemas.openxmlformats.org/officeDocument/2006/relationships/image" Target="../media/image184.png"/><Relationship Id="rId12" Type="http://schemas.openxmlformats.org/officeDocument/2006/relationships/customXml" Target="../ink/ink115.xml"/><Relationship Id="rId17" Type="http://schemas.openxmlformats.org/officeDocument/2006/relationships/image" Target="../media/image189.png"/><Relationship Id="rId2" Type="http://schemas.openxmlformats.org/officeDocument/2006/relationships/image" Target="../media/image105.jpg"/><Relationship Id="rId16" Type="http://schemas.openxmlformats.org/officeDocument/2006/relationships/customXml" Target="../ink/ink11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2.xml"/><Relationship Id="rId11" Type="http://schemas.openxmlformats.org/officeDocument/2006/relationships/image" Target="../media/image186.png"/><Relationship Id="rId5" Type="http://schemas.openxmlformats.org/officeDocument/2006/relationships/image" Target="../media/image183.png"/><Relationship Id="rId15" Type="http://schemas.openxmlformats.org/officeDocument/2006/relationships/image" Target="../media/image188.png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85.png"/><Relationship Id="rId14" Type="http://schemas.openxmlformats.org/officeDocument/2006/relationships/customXml" Target="../ink/ink1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.xm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5" Type="http://schemas.openxmlformats.org/officeDocument/2006/relationships/customXml" Target="../ink/ink119.xml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customXml" Target="../ink/ink124.xml"/><Relationship Id="rId18" Type="http://schemas.openxmlformats.org/officeDocument/2006/relationships/image" Target="../media/image206.png"/><Relationship Id="rId3" Type="http://schemas.openxmlformats.org/officeDocument/2006/relationships/image" Target="../media/image126.jpg"/><Relationship Id="rId21" Type="http://schemas.openxmlformats.org/officeDocument/2006/relationships/customXml" Target="../ink/ink128.xml"/><Relationship Id="rId7" Type="http://schemas.openxmlformats.org/officeDocument/2006/relationships/customXml" Target="../ink/ink121.xml"/><Relationship Id="rId12" Type="http://schemas.openxmlformats.org/officeDocument/2006/relationships/image" Target="../media/image203.png"/><Relationship Id="rId17" Type="http://schemas.openxmlformats.org/officeDocument/2006/relationships/customXml" Target="../ink/ink126.xml"/><Relationship Id="rId2" Type="http://schemas.openxmlformats.org/officeDocument/2006/relationships/image" Target="../media/image125.jpg"/><Relationship Id="rId16" Type="http://schemas.openxmlformats.org/officeDocument/2006/relationships/image" Target="../media/image205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customXml" Target="../ink/ink123.xml"/><Relationship Id="rId5" Type="http://schemas.openxmlformats.org/officeDocument/2006/relationships/customXml" Target="../ink/ink120.xml"/><Relationship Id="rId15" Type="http://schemas.openxmlformats.org/officeDocument/2006/relationships/customXml" Target="../ink/ink125.xml"/><Relationship Id="rId10" Type="http://schemas.openxmlformats.org/officeDocument/2006/relationships/image" Target="../media/image202.png"/><Relationship Id="rId19" Type="http://schemas.openxmlformats.org/officeDocument/2006/relationships/customXml" Target="../ink/ink127.xml"/><Relationship Id="rId4" Type="http://schemas.openxmlformats.org/officeDocument/2006/relationships/image" Target="../media/image127.jpg"/><Relationship Id="rId9" Type="http://schemas.openxmlformats.org/officeDocument/2006/relationships/customXml" Target="../ink/ink122.xml"/><Relationship Id="rId14" Type="http://schemas.openxmlformats.org/officeDocument/2006/relationships/image" Target="../media/image204.png"/><Relationship Id="rId22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7" Type="http://schemas.openxmlformats.org/officeDocument/2006/relationships/image" Target="../media/image214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1.xml"/><Relationship Id="rId5" Type="http://schemas.openxmlformats.org/officeDocument/2006/relationships/image" Target="../media/image213.png"/><Relationship Id="rId4" Type="http://schemas.openxmlformats.org/officeDocument/2006/relationships/customXml" Target="../ink/ink13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220.png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" Type="http://schemas.openxmlformats.org/officeDocument/2006/relationships/image" Target="../media/image215.png"/><Relationship Id="rId21" Type="http://schemas.openxmlformats.org/officeDocument/2006/relationships/image" Target="../media/image98.png"/><Relationship Id="rId7" Type="http://schemas.openxmlformats.org/officeDocument/2006/relationships/image" Target="../media/image217.png"/><Relationship Id="rId12" Type="http://schemas.openxmlformats.org/officeDocument/2006/relationships/customXml" Target="../ink/ink137.xml"/><Relationship Id="rId17" Type="http://schemas.openxmlformats.org/officeDocument/2006/relationships/image" Target="../media/image222.png"/><Relationship Id="rId25" Type="http://schemas.openxmlformats.org/officeDocument/2006/relationships/image" Target="../media/image225.png"/><Relationship Id="rId2" Type="http://schemas.openxmlformats.org/officeDocument/2006/relationships/customXml" Target="../ink/ink132.xml"/><Relationship Id="rId16" Type="http://schemas.openxmlformats.org/officeDocument/2006/relationships/customXml" Target="../ink/ink139.xml"/><Relationship Id="rId20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219.png"/><Relationship Id="rId24" Type="http://schemas.openxmlformats.org/officeDocument/2006/relationships/customXml" Target="../ink/ink143.xml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23" Type="http://schemas.openxmlformats.org/officeDocument/2006/relationships/image" Target="../media/image224.png"/><Relationship Id="rId10" Type="http://schemas.openxmlformats.org/officeDocument/2006/relationships/customXml" Target="../ink/ink136.xml"/><Relationship Id="rId19" Type="http://schemas.openxmlformats.org/officeDocument/2006/relationships/image" Target="../media/image223.png"/><Relationship Id="rId4" Type="http://schemas.openxmlformats.org/officeDocument/2006/relationships/customXml" Target="../ink/ink133.xml"/><Relationship Id="rId9" Type="http://schemas.openxmlformats.org/officeDocument/2006/relationships/image" Target="../media/image218.png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../media/image2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237.png"/><Relationship Id="rId18" Type="http://schemas.openxmlformats.org/officeDocument/2006/relationships/customXml" Target="../ink/ink152.xml"/><Relationship Id="rId26" Type="http://schemas.openxmlformats.org/officeDocument/2006/relationships/customXml" Target="../ink/ink156.xml"/><Relationship Id="rId3" Type="http://schemas.openxmlformats.org/officeDocument/2006/relationships/image" Target="../media/image139.jpg"/><Relationship Id="rId21" Type="http://schemas.openxmlformats.org/officeDocument/2006/relationships/image" Target="../media/image241.png"/><Relationship Id="rId7" Type="http://schemas.openxmlformats.org/officeDocument/2006/relationships/image" Target="../media/image234.png"/><Relationship Id="rId12" Type="http://schemas.openxmlformats.org/officeDocument/2006/relationships/customXml" Target="../ink/ink149.xml"/><Relationship Id="rId17" Type="http://schemas.openxmlformats.org/officeDocument/2006/relationships/image" Target="../media/image239.png"/><Relationship Id="rId25" Type="http://schemas.openxmlformats.org/officeDocument/2006/relationships/image" Target="../media/image243.png"/><Relationship Id="rId2" Type="http://schemas.openxmlformats.org/officeDocument/2006/relationships/image" Target="../media/image138.jpg"/><Relationship Id="rId16" Type="http://schemas.openxmlformats.org/officeDocument/2006/relationships/customXml" Target="../ink/ink151.xml"/><Relationship Id="rId20" Type="http://schemas.openxmlformats.org/officeDocument/2006/relationships/customXml" Target="../ink/ink153.xml"/><Relationship Id="rId29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6.xml"/><Relationship Id="rId11" Type="http://schemas.openxmlformats.org/officeDocument/2006/relationships/image" Target="../media/image236.png"/><Relationship Id="rId24" Type="http://schemas.openxmlformats.org/officeDocument/2006/relationships/customXml" Target="../ink/ink155.xml"/><Relationship Id="rId5" Type="http://schemas.openxmlformats.org/officeDocument/2006/relationships/image" Target="../media/image233.png"/><Relationship Id="rId15" Type="http://schemas.openxmlformats.org/officeDocument/2006/relationships/image" Target="../media/image238.png"/><Relationship Id="rId23" Type="http://schemas.openxmlformats.org/officeDocument/2006/relationships/image" Target="../media/image242.png"/><Relationship Id="rId28" Type="http://schemas.openxmlformats.org/officeDocument/2006/relationships/customXml" Target="../ink/ink157.xml"/><Relationship Id="rId10" Type="http://schemas.openxmlformats.org/officeDocument/2006/relationships/customXml" Target="../ink/ink148.xml"/><Relationship Id="rId19" Type="http://schemas.openxmlformats.org/officeDocument/2006/relationships/image" Target="../media/image240.png"/><Relationship Id="rId4" Type="http://schemas.openxmlformats.org/officeDocument/2006/relationships/customXml" Target="../ink/ink145.xml"/><Relationship Id="rId9" Type="http://schemas.openxmlformats.org/officeDocument/2006/relationships/image" Target="../media/image235.png"/><Relationship Id="rId14" Type="http://schemas.openxmlformats.org/officeDocument/2006/relationships/customXml" Target="../ink/ink150.xml"/><Relationship Id="rId22" Type="http://schemas.openxmlformats.org/officeDocument/2006/relationships/customXml" Target="../ink/ink154.xml"/><Relationship Id="rId27" Type="http://schemas.openxmlformats.org/officeDocument/2006/relationships/image" Target="../media/image2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13" Type="http://schemas.openxmlformats.org/officeDocument/2006/relationships/image" Target="../media/image253.png"/><Relationship Id="rId18" Type="http://schemas.openxmlformats.org/officeDocument/2006/relationships/customXml" Target="../ink/ink164.xml"/><Relationship Id="rId3" Type="http://schemas.openxmlformats.org/officeDocument/2006/relationships/image" Target="../media/image141.png"/><Relationship Id="rId21" Type="http://schemas.openxmlformats.org/officeDocument/2006/relationships/image" Target="../media/image257.png"/><Relationship Id="rId7" Type="http://schemas.openxmlformats.org/officeDocument/2006/relationships/image" Target="../media/image250.png"/><Relationship Id="rId12" Type="http://schemas.openxmlformats.org/officeDocument/2006/relationships/customXml" Target="../ink/ink161.xml"/><Relationship Id="rId17" Type="http://schemas.openxmlformats.org/officeDocument/2006/relationships/image" Target="../media/image255.png"/><Relationship Id="rId25" Type="http://schemas.openxmlformats.org/officeDocument/2006/relationships/image" Target="../media/image259.png"/><Relationship Id="rId2" Type="http://schemas.openxmlformats.org/officeDocument/2006/relationships/image" Target="../media/image140.png"/><Relationship Id="rId16" Type="http://schemas.openxmlformats.org/officeDocument/2006/relationships/customXml" Target="../ink/ink163.xml"/><Relationship Id="rId20" Type="http://schemas.openxmlformats.org/officeDocument/2006/relationships/customXml" Target="../ink/ink16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8.xml"/><Relationship Id="rId11" Type="http://schemas.openxmlformats.org/officeDocument/2006/relationships/image" Target="../media/image252.png"/><Relationship Id="rId24" Type="http://schemas.openxmlformats.org/officeDocument/2006/relationships/customXml" Target="../ink/ink167.xml"/><Relationship Id="rId5" Type="http://schemas.openxmlformats.org/officeDocument/2006/relationships/image" Target="../media/image143.jpg"/><Relationship Id="rId15" Type="http://schemas.openxmlformats.org/officeDocument/2006/relationships/image" Target="../media/image254.png"/><Relationship Id="rId23" Type="http://schemas.openxmlformats.org/officeDocument/2006/relationships/image" Target="../media/image258.png"/><Relationship Id="rId10" Type="http://schemas.openxmlformats.org/officeDocument/2006/relationships/customXml" Target="../ink/ink160.xml"/><Relationship Id="rId19" Type="http://schemas.openxmlformats.org/officeDocument/2006/relationships/image" Target="../media/image256.png"/><Relationship Id="rId4" Type="http://schemas.openxmlformats.org/officeDocument/2006/relationships/image" Target="../media/image142.jpg"/><Relationship Id="rId9" Type="http://schemas.openxmlformats.org/officeDocument/2006/relationships/image" Target="../media/image251.png"/><Relationship Id="rId14" Type="http://schemas.openxmlformats.org/officeDocument/2006/relationships/customXml" Target="../ink/ink162.xml"/><Relationship Id="rId22" Type="http://schemas.openxmlformats.org/officeDocument/2006/relationships/customXml" Target="../ink/ink16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45.jpg"/><Relationship Id="rId7" Type="http://schemas.openxmlformats.org/officeDocument/2006/relationships/customXml" Target="../ink/ink169.xm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3.png"/><Relationship Id="rId5" Type="http://schemas.openxmlformats.org/officeDocument/2006/relationships/customXml" Target="../ink/ink168.xml"/><Relationship Id="rId10" Type="http://schemas.openxmlformats.org/officeDocument/2006/relationships/image" Target="../media/image265.png"/><Relationship Id="rId4" Type="http://schemas.openxmlformats.org/officeDocument/2006/relationships/image" Target="../media/image146.jpg"/><Relationship Id="rId9" Type="http://schemas.openxmlformats.org/officeDocument/2006/relationships/customXml" Target="../ink/ink17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customXml" Target="../ink/ink175.xml"/><Relationship Id="rId18" Type="http://schemas.openxmlformats.org/officeDocument/2006/relationships/image" Target="../media/image277.png"/><Relationship Id="rId3" Type="http://schemas.openxmlformats.org/officeDocument/2006/relationships/image" Target="../media/image155.png"/><Relationship Id="rId21" Type="http://schemas.openxmlformats.org/officeDocument/2006/relationships/customXml" Target="../ink/ink179.xml"/><Relationship Id="rId7" Type="http://schemas.openxmlformats.org/officeDocument/2006/relationships/customXml" Target="../ink/ink172.xml"/><Relationship Id="rId12" Type="http://schemas.openxmlformats.org/officeDocument/2006/relationships/image" Target="../media/image274.png"/><Relationship Id="rId17" Type="http://schemas.openxmlformats.org/officeDocument/2006/relationships/customXml" Target="../ink/ink177.xml"/><Relationship Id="rId2" Type="http://schemas.openxmlformats.org/officeDocument/2006/relationships/image" Target="../media/image154.png"/><Relationship Id="rId16" Type="http://schemas.openxmlformats.org/officeDocument/2006/relationships/image" Target="../media/image276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customXml" Target="../ink/ink174.xml"/><Relationship Id="rId5" Type="http://schemas.openxmlformats.org/officeDocument/2006/relationships/customXml" Target="../ink/ink171.xml"/><Relationship Id="rId15" Type="http://schemas.openxmlformats.org/officeDocument/2006/relationships/customXml" Target="../ink/ink176.xml"/><Relationship Id="rId10" Type="http://schemas.openxmlformats.org/officeDocument/2006/relationships/image" Target="../media/image273.png"/><Relationship Id="rId19" Type="http://schemas.openxmlformats.org/officeDocument/2006/relationships/customXml" Target="../ink/ink178.xml"/><Relationship Id="rId4" Type="http://schemas.openxmlformats.org/officeDocument/2006/relationships/image" Target="../media/image156.jpg"/><Relationship Id="rId9" Type="http://schemas.openxmlformats.org/officeDocument/2006/relationships/customXml" Target="../ink/ink173.xml"/><Relationship Id="rId14" Type="http://schemas.openxmlformats.org/officeDocument/2006/relationships/image" Target="../media/image275.png"/><Relationship Id="rId22" Type="http://schemas.openxmlformats.org/officeDocument/2006/relationships/image" Target="../media/image2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84.xml"/><Relationship Id="rId3" Type="http://schemas.openxmlformats.org/officeDocument/2006/relationships/image" Target="../media/image166.png"/><Relationship Id="rId7" Type="http://schemas.openxmlformats.org/officeDocument/2006/relationships/customXml" Target="../ink/ink181.xml"/><Relationship Id="rId12" Type="http://schemas.openxmlformats.org/officeDocument/2006/relationships/image" Target="../media/image192.png"/><Relationship Id="rId17" Type="http://schemas.openxmlformats.org/officeDocument/2006/relationships/image" Target="../media/image194.png"/><Relationship Id="rId2" Type="http://schemas.openxmlformats.org/officeDocument/2006/relationships/image" Target="../media/image161.png"/><Relationship Id="rId16" Type="http://schemas.openxmlformats.org/officeDocument/2006/relationships/customXml" Target="../ink/ink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customXml" Target="../ink/ink183.xml"/><Relationship Id="rId5" Type="http://schemas.openxmlformats.org/officeDocument/2006/relationships/customXml" Target="../ink/ink180.xml"/><Relationship Id="rId15" Type="http://schemas.openxmlformats.org/officeDocument/2006/relationships/customXml" Target="../ink/ink185.xml"/><Relationship Id="rId10" Type="http://schemas.openxmlformats.org/officeDocument/2006/relationships/image" Target="../media/image191.png"/><Relationship Id="rId4" Type="http://schemas.openxmlformats.org/officeDocument/2006/relationships/image" Target="../media/image181.png"/><Relationship Id="rId9" Type="http://schemas.openxmlformats.org/officeDocument/2006/relationships/customXml" Target="../ink/ink182.xml"/><Relationship Id="rId14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209.png"/><Relationship Id="rId18" Type="http://schemas.openxmlformats.org/officeDocument/2006/relationships/customXml" Target="../ink/ink193.xml"/><Relationship Id="rId3" Type="http://schemas.openxmlformats.org/officeDocument/2006/relationships/image" Target="../media/image196.jpg"/><Relationship Id="rId7" Type="http://schemas.openxmlformats.org/officeDocument/2006/relationships/image" Target="../media/image288.png"/><Relationship Id="rId12" Type="http://schemas.openxmlformats.org/officeDocument/2006/relationships/customXml" Target="../ink/ink190.xml"/><Relationship Id="rId17" Type="http://schemas.openxmlformats.org/officeDocument/2006/relationships/image" Target="../media/image212.png"/><Relationship Id="rId2" Type="http://schemas.openxmlformats.org/officeDocument/2006/relationships/image" Target="../media/image195.jpg"/><Relationship Id="rId16" Type="http://schemas.openxmlformats.org/officeDocument/2006/relationships/customXml" Target="../ink/ink19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7.xml"/><Relationship Id="rId11" Type="http://schemas.openxmlformats.org/officeDocument/2006/relationships/image" Target="../media/image199.png"/><Relationship Id="rId5" Type="http://schemas.openxmlformats.org/officeDocument/2006/relationships/image" Target="../media/image198.jpg"/><Relationship Id="rId15" Type="http://schemas.openxmlformats.org/officeDocument/2006/relationships/image" Target="../media/image211.png"/><Relationship Id="rId10" Type="http://schemas.openxmlformats.org/officeDocument/2006/relationships/customXml" Target="../ink/ink189.xml"/><Relationship Id="rId19" Type="http://schemas.openxmlformats.org/officeDocument/2006/relationships/image" Target="../media/image227.png"/><Relationship Id="rId4" Type="http://schemas.openxmlformats.org/officeDocument/2006/relationships/image" Target="../media/image197.jpg"/><Relationship Id="rId9" Type="http://schemas.openxmlformats.org/officeDocument/2006/relationships/image" Target="../media/image289.png"/><Relationship Id="rId14" Type="http://schemas.openxmlformats.org/officeDocument/2006/relationships/customXml" Target="../ink/ink19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247.png"/><Relationship Id="rId3" Type="http://schemas.openxmlformats.org/officeDocument/2006/relationships/image" Target="../media/image229.jpg"/><Relationship Id="rId7" Type="http://schemas.openxmlformats.org/officeDocument/2006/relationships/image" Target="../media/image231.png"/><Relationship Id="rId12" Type="http://schemas.openxmlformats.org/officeDocument/2006/relationships/customXml" Target="../ink/ink198.xml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5.xml"/><Relationship Id="rId11" Type="http://schemas.openxmlformats.org/officeDocument/2006/relationships/image" Target="../media/image246.png"/><Relationship Id="rId5" Type="http://schemas.openxmlformats.org/officeDocument/2006/relationships/image" Target="../media/image230.png"/><Relationship Id="rId15" Type="http://schemas.openxmlformats.org/officeDocument/2006/relationships/image" Target="../media/image248.png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232.png"/><Relationship Id="rId14" Type="http://schemas.openxmlformats.org/officeDocument/2006/relationships/customXml" Target="../ink/ink19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0.jpg"/><Relationship Id="rId7" Type="http://schemas.openxmlformats.org/officeDocument/2006/relationships/customXml" Target="../ink/ink201.xml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customXml" Target="../ink/ink200.xml"/><Relationship Id="rId10" Type="http://schemas.openxmlformats.org/officeDocument/2006/relationships/image" Target="../media/image262.png"/><Relationship Id="rId4" Type="http://schemas.openxmlformats.org/officeDocument/2006/relationships/image" Target="../media/image251.jpg"/><Relationship Id="rId9" Type="http://schemas.openxmlformats.org/officeDocument/2006/relationships/customXml" Target="../ink/ink20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13" Type="http://schemas.openxmlformats.org/officeDocument/2006/relationships/image" Target="../media/image281.png"/><Relationship Id="rId18" Type="http://schemas.openxmlformats.org/officeDocument/2006/relationships/customXml" Target="../ink/ink207.xml"/><Relationship Id="rId3" Type="http://schemas.openxmlformats.org/officeDocument/2006/relationships/image" Target="../media/image264.jpg"/><Relationship Id="rId21" Type="http://schemas.openxmlformats.org/officeDocument/2006/relationships/image" Target="../media/image285.png"/><Relationship Id="rId7" Type="http://schemas.openxmlformats.org/officeDocument/2006/relationships/image" Target="../media/image268.jpg"/><Relationship Id="rId12" Type="http://schemas.openxmlformats.org/officeDocument/2006/relationships/customXml" Target="../ink/ink204.xml"/><Relationship Id="rId17" Type="http://schemas.openxmlformats.org/officeDocument/2006/relationships/image" Target="../media/image283.png"/><Relationship Id="rId2" Type="http://schemas.openxmlformats.org/officeDocument/2006/relationships/image" Target="../media/image263.jpg"/><Relationship Id="rId16" Type="http://schemas.openxmlformats.org/officeDocument/2006/relationships/customXml" Target="../ink/ink206.xml"/><Relationship Id="rId20" Type="http://schemas.openxmlformats.org/officeDocument/2006/relationships/customXml" Target="../ink/ink20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7.jpg"/><Relationship Id="rId11" Type="http://schemas.openxmlformats.org/officeDocument/2006/relationships/image" Target="../media/image280.png"/><Relationship Id="rId5" Type="http://schemas.openxmlformats.org/officeDocument/2006/relationships/image" Target="../media/image266.jpg"/><Relationship Id="rId15" Type="http://schemas.openxmlformats.org/officeDocument/2006/relationships/image" Target="../media/image282.png"/><Relationship Id="rId23" Type="http://schemas.openxmlformats.org/officeDocument/2006/relationships/image" Target="../media/image286.png"/><Relationship Id="rId10" Type="http://schemas.openxmlformats.org/officeDocument/2006/relationships/customXml" Target="../ink/ink203.xml"/><Relationship Id="rId19" Type="http://schemas.openxmlformats.org/officeDocument/2006/relationships/image" Target="../media/image284.png"/><Relationship Id="rId4" Type="http://schemas.openxmlformats.org/officeDocument/2006/relationships/image" Target="../media/image265.jpg"/><Relationship Id="rId9" Type="http://schemas.openxmlformats.org/officeDocument/2006/relationships/image" Target="../media/image270.jpg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8.jpg"/><Relationship Id="rId7" Type="http://schemas.openxmlformats.org/officeDocument/2006/relationships/customXml" Target="../ink/ink210.xml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jpg"/><Relationship Id="rId5" Type="http://schemas.openxmlformats.org/officeDocument/2006/relationships/image" Target="../media/image290.jpg"/><Relationship Id="rId4" Type="http://schemas.openxmlformats.org/officeDocument/2006/relationships/image" Target="../media/image289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customXml" Target="../ink/ink216.xml"/><Relationship Id="rId3" Type="http://schemas.openxmlformats.org/officeDocument/2006/relationships/customXml" Target="../ink/ink211.xml"/><Relationship Id="rId7" Type="http://schemas.openxmlformats.org/officeDocument/2006/relationships/customXml" Target="../ink/ink213.xml"/><Relationship Id="rId12" Type="http://schemas.openxmlformats.org/officeDocument/2006/relationships/image" Target="../media/image298.png"/><Relationship Id="rId2" Type="http://schemas.openxmlformats.org/officeDocument/2006/relationships/image" Target="../media/image293.jp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1" Type="http://schemas.openxmlformats.org/officeDocument/2006/relationships/customXml" Target="../ink/ink215.xml"/><Relationship Id="rId5" Type="http://schemas.openxmlformats.org/officeDocument/2006/relationships/customXml" Target="../ink/ink212.xml"/><Relationship Id="rId15" Type="http://schemas.openxmlformats.org/officeDocument/2006/relationships/customXml" Target="../ink/ink217.xml"/><Relationship Id="rId10" Type="http://schemas.openxmlformats.org/officeDocument/2006/relationships/image" Target="../media/image297.png"/><Relationship Id="rId4" Type="http://schemas.openxmlformats.org/officeDocument/2006/relationships/image" Target="../media/image294.png"/><Relationship Id="rId9" Type="http://schemas.openxmlformats.org/officeDocument/2006/relationships/customXml" Target="../ink/ink214.xml"/><Relationship Id="rId1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2.jpg"/><Relationship Id="rId7" Type="http://schemas.openxmlformats.org/officeDocument/2006/relationships/customXml" Target="../ink/ink219.xml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4.png"/><Relationship Id="rId5" Type="http://schemas.openxmlformats.org/officeDocument/2006/relationships/customXml" Target="../ink/ink218.xml"/><Relationship Id="rId4" Type="http://schemas.openxmlformats.org/officeDocument/2006/relationships/image" Target="../media/image30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customXml" Target="../ink/ink220.xml"/><Relationship Id="rId7" Type="http://schemas.openxmlformats.org/officeDocument/2006/relationships/customXml" Target="../ink/ink222.xml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customXml" Target="../ink/ink221.xml"/><Relationship Id="rId4" Type="http://schemas.openxmlformats.org/officeDocument/2006/relationships/image" Target="../media/image30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g"/><Relationship Id="rId3" Type="http://schemas.openxmlformats.org/officeDocument/2006/relationships/image" Target="../media/image267.jpg"/><Relationship Id="rId7" Type="http://schemas.openxmlformats.org/officeDocument/2006/relationships/image" Target="../media/image302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jpg"/><Relationship Id="rId5" Type="http://schemas.openxmlformats.org/officeDocument/2006/relationships/image" Target="../media/image269.jpg"/><Relationship Id="rId10" Type="http://schemas.openxmlformats.org/officeDocument/2006/relationships/image" Target="../media/image193.png"/><Relationship Id="rId4" Type="http://schemas.openxmlformats.org/officeDocument/2006/relationships/image" Target="../media/image268.jpg"/><Relationship Id="rId9" Type="http://schemas.openxmlformats.org/officeDocument/2006/relationships/customXml" Target="../ink/ink22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g"/><Relationship Id="rId3" Type="http://schemas.openxmlformats.org/officeDocument/2006/relationships/image" Target="../media/image313.png"/><Relationship Id="rId7" Type="http://schemas.openxmlformats.org/officeDocument/2006/relationships/image" Target="../media/image317.jpg"/><Relationship Id="rId12" Type="http://schemas.openxmlformats.org/officeDocument/2006/relationships/image" Target="../media/image320.pn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11" Type="http://schemas.openxmlformats.org/officeDocument/2006/relationships/customXml" Target="../ink/ink225.xml"/><Relationship Id="rId5" Type="http://schemas.openxmlformats.org/officeDocument/2006/relationships/image" Target="../media/image315.png"/><Relationship Id="rId10" Type="http://schemas.openxmlformats.org/officeDocument/2006/relationships/image" Target="../media/image319.png"/><Relationship Id="rId4" Type="http://schemas.openxmlformats.org/officeDocument/2006/relationships/image" Target="../media/image314.png"/><Relationship Id="rId9" Type="http://schemas.openxmlformats.org/officeDocument/2006/relationships/customXml" Target="../ink/ink2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customXml" Target="../ink/ink231.xml"/><Relationship Id="rId18" Type="http://schemas.openxmlformats.org/officeDocument/2006/relationships/image" Target="../media/image330.png"/><Relationship Id="rId3" Type="http://schemas.openxmlformats.org/officeDocument/2006/relationships/customXml" Target="../ink/ink226.xml"/><Relationship Id="rId7" Type="http://schemas.openxmlformats.org/officeDocument/2006/relationships/customXml" Target="../ink/ink228.xml"/><Relationship Id="rId12" Type="http://schemas.openxmlformats.org/officeDocument/2006/relationships/image" Target="../media/image327.png"/><Relationship Id="rId17" Type="http://schemas.openxmlformats.org/officeDocument/2006/relationships/customXml" Target="../ink/ink233.xml"/><Relationship Id="rId2" Type="http://schemas.openxmlformats.org/officeDocument/2006/relationships/image" Target="../media/image322.png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customXml" Target="../ink/ink230.xml"/><Relationship Id="rId5" Type="http://schemas.openxmlformats.org/officeDocument/2006/relationships/customXml" Target="../ink/ink227.xml"/><Relationship Id="rId15" Type="http://schemas.openxmlformats.org/officeDocument/2006/relationships/customXml" Target="../ink/ink232.xml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customXml" Target="../ink/ink229.xml"/><Relationship Id="rId14" Type="http://schemas.openxmlformats.org/officeDocument/2006/relationships/image" Target="../media/image3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customXml" Target="../ink/ink234.xml"/><Relationship Id="rId4" Type="http://schemas.openxmlformats.org/officeDocument/2006/relationships/image" Target="../media/image3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7.xml"/><Relationship Id="rId3" Type="http://schemas.openxmlformats.org/officeDocument/2006/relationships/image" Target="../media/image336.jpg"/><Relationship Id="rId7" Type="http://schemas.openxmlformats.org/officeDocument/2006/relationships/image" Target="../media/image338.pn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6.xml"/><Relationship Id="rId11" Type="http://schemas.openxmlformats.org/officeDocument/2006/relationships/image" Target="../media/image340.png"/><Relationship Id="rId5" Type="http://schemas.openxmlformats.org/officeDocument/2006/relationships/image" Target="../media/image337.png"/><Relationship Id="rId10" Type="http://schemas.openxmlformats.org/officeDocument/2006/relationships/customXml" Target="../ink/ink238.xml"/><Relationship Id="rId4" Type="http://schemas.openxmlformats.org/officeDocument/2006/relationships/customXml" Target="../ink/ink235.xml"/><Relationship Id="rId9" Type="http://schemas.openxmlformats.org/officeDocument/2006/relationships/image" Target="../media/image33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0.xml"/><Relationship Id="rId3" Type="http://schemas.openxmlformats.org/officeDocument/2006/relationships/image" Target="../media/image342.jpg"/><Relationship Id="rId7" Type="http://schemas.openxmlformats.org/officeDocument/2006/relationships/image" Target="../media/image345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9.xml"/><Relationship Id="rId5" Type="http://schemas.openxmlformats.org/officeDocument/2006/relationships/image" Target="../media/image344.jpg"/><Relationship Id="rId4" Type="http://schemas.openxmlformats.org/officeDocument/2006/relationships/image" Target="../media/image343.jpg"/><Relationship Id="rId9" Type="http://schemas.openxmlformats.org/officeDocument/2006/relationships/image" Target="../media/image34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customXml" Target="../ink/ink241.xml"/><Relationship Id="rId7" Type="http://schemas.openxmlformats.org/officeDocument/2006/relationships/customXml" Target="../ink/ink243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9.png"/><Relationship Id="rId5" Type="http://schemas.openxmlformats.org/officeDocument/2006/relationships/customXml" Target="../ink/ink242.xml"/><Relationship Id="rId10" Type="http://schemas.openxmlformats.org/officeDocument/2006/relationships/image" Target="../media/image351.png"/><Relationship Id="rId4" Type="http://schemas.openxmlformats.org/officeDocument/2006/relationships/image" Target="../media/image348.png"/><Relationship Id="rId9" Type="http://schemas.openxmlformats.org/officeDocument/2006/relationships/customXml" Target="../ink/ink24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6.png"/><Relationship Id="rId5" Type="http://schemas.openxmlformats.org/officeDocument/2006/relationships/image" Target="../media/image355.jpg"/><Relationship Id="rId4" Type="http://schemas.openxmlformats.org/officeDocument/2006/relationships/image" Target="../media/image3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ackernoon.com/tagged/development" TargetMode="Externa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customXml" Target="../ink/ink248.xml"/><Relationship Id="rId3" Type="http://schemas.openxmlformats.org/officeDocument/2006/relationships/image" Target="../media/image358.png"/><Relationship Id="rId7" Type="http://schemas.openxmlformats.org/officeDocument/2006/relationships/customXml" Target="../ink/ink245.xml"/><Relationship Id="rId12" Type="http://schemas.openxmlformats.org/officeDocument/2006/relationships/image" Target="../media/image364.png"/><Relationship Id="rId2" Type="http://schemas.openxmlformats.org/officeDocument/2006/relationships/image" Target="../media/image357.jpg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1.jpg"/><Relationship Id="rId11" Type="http://schemas.openxmlformats.org/officeDocument/2006/relationships/customXml" Target="../ink/ink247.xml"/><Relationship Id="rId5" Type="http://schemas.openxmlformats.org/officeDocument/2006/relationships/image" Target="../media/image360.png"/><Relationship Id="rId15" Type="http://schemas.openxmlformats.org/officeDocument/2006/relationships/customXml" Target="../ink/ink249.xml"/><Relationship Id="rId10" Type="http://schemas.openxmlformats.org/officeDocument/2006/relationships/image" Target="../media/image363.png"/><Relationship Id="rId4" Type="http://schemas.openxmlformats.org/officeDocument/2006/relationships/image" Target="../media/image359.jpg"/><Relationship Id="rId9" Type="http://schemas.openxmlformats.org/officeDocument/2006/relationships/customXml" Target="../ink/ink246.xml"/><Relationship Id="rId14" Type="http://schemas.openxmlformats.org/officeDocument/2006/relationships/image" Target="../media/image36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customXml" Target="../ink/ink253.xml"/><Relationship Id="rId3" Type="http://schemas.openxmlformats.org/officeDocument/2006/relationships/image" Target="../media/image368.png"/><Relationship Id="rId7" Type="http://schemas.openxmlformats.org/officeDocument/2006/relationships/customXml" Target="../ink/ink250.xml"/><Relationship Id="rId12" Type="http://schemas.openxmlformats.org/officeDocument/2006/relationships/image" Target="../media/image374.png"/><Relationship Id="rId2" Type="http://schemas.openxmlformats.org/officeDocument/2006/relationships/image" Target="../media/image367.png"/><Relationship Id="rId16" Type="http://schemas.openxmlformats.org/officeDocument/2006/relationships/image" Target="../media/image3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1.png"/><Relationship Id="rId11" Type="http://schemas.openxmlformats.org/officeDocument/2006/relationships/customXml" Target="../ink/ink252.xml"/><Relationship Id="rId5" Type="http://schemas.openxmlformats.org/officeDocument/2006/relationships/image" Target="../media/image370.png"/><Relationship Id="rId15" Type="http://schemas.openxmlformats.org/officeDocument/2006/relationships/customXml" Target="../ink/ink254.xml"/><Relationship Id="rId10" Type="http://schemas.openxmlformats.org/officeDocument/2006/relationships/image" Target="../media/image373.png"/><Relationship Id="rId4" Type="http://schemas.openxmlformats.org/officeDocument/2006/relationships/image" Target="../media/image369.png"/><Relationship Id="rId9" Type="http://schemas.openxmlformats.org/officeDocument/2006/relationships/customXml" Target="../ink/ink251.xml"/><Relationship Id="rId14" Type="http://schemas.openxmlformats.org/officeDocument/2006/relationships/image" Target="../media/image37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customXml" Target="../ink/ink259.xml"/><Relationship Id="rId18" Type="http://schemas.openxmlformats.org/officeDocument/2006/relationships/image" Target="../media/image386.png"/><Relationship Id="rId3" Type="http://schemas.openxmlformats.org/officeDocument/2006/relationships/image" Target="../media/image378.jpg"/><Relationship Id="rId7" Type="http://schemas.openxmlformats.org/officeDocument/2006/relationships/customXml" Target="../ink/ink256.xml"/><Relationship Id="rId12" Type="http://schemas.openxmlformats.org/officeDocument/2006/relationships/image" Target="../media/image383.png"/><Relationship Id="rId17" Type="http://schemas.openxmlformats.org/officeDocument/2006/relationships/customXml" Target="../ink/ink261.xml"/><Relationship Id="rId2" Type="http://schemas.openxmlformats.org/officeDocument/2006/relationships/image" Target="../media/image377.jpg"/><Relationship Id="rId16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customXml" Target="../ink/ink258.xml"/><Relationship Id="rId5" Type="http://schemas.openxmlformats.org/officeDocument/2006/relationships/customXml" Target="../ink/ink255.xml"/><Relationship Id="rId15" Type="http://schemas.openxmlformats.org/officeDocument/2006/relationships/customXml" Target="../ink/ink260.xml"/><Relationship Id="rId10" Type="http://schemas.openxmlformats.org/officeDocument/2006/relationships/image" Target="../media/image382.png"/><Relationship Id="rId4" Type="http://schemas.openxmlformats.org/officeDocument/2006/relationships/image" Target="../media/image379.jpg"/><Relationship Id="rId9" Type="http://schemas.openxmlformats.org/officeDocument/2006/relationships/customXml" Target="../ink/ink257.xml"/><Relationship Id="rId14" Type="http://schemas.openxmlformats.org/officeDocument/2006/relationships/image" Target="../media/image3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../media/image394.png"/><Relationship Id="rId3" Type="http://schemas.openxmlformats.org/officeDocument/2006/relationships/image" Target="../media/image388.jpg"/><Relationship Id="rId7" Type="http://schemas.openxmlformats.org/officeDocument/2006/relationships/image" Target="../media/image391.png"/><Relationship Id="rId12" Type="http://schemas.openxmlformats.org/officeDocument/2006/relationships/customXml" Target="../ink/ink265.xml"/><Relationship Id="rId17" Type="http://schemas.openxmlformats.org/officeDocument/2006/relationships/image" Target="../media/image396.png"/><Relationship Id="rId2" Type="http://schemas.openxmlformats.org/officeDocument/2006/relationships/image" Target="../media/image387.png"/><Relationship Id="rId16" Type="http://schemas.openxmlformats.org/officeDocument/2006/relationships/customXml" Target="../ink/ink26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2.xml"/><Relationship Id="rId11" Type="http://schemas.openxmlformats.org/officeDocument/2006/relationships/image" Target="../media/image393.png"/><Relationship Id="rId5" Type="http://schemas.openxmlformats.org/officeDocument/2006/relationships/image" Target="../media/image390.png"/><Relationship Id="rId15" Type="http://schemas.openxmlformats.org/officeDocument/2006/relationships/image" Target="../media/image395.png"/><Relationship Id="rId10" Type="http://schemas.openxmlformats.org/officeDocument/2006/relationships/customXml" Target="../ink/ink264.xml"/><Relationship Id="rId4" Type="http://schemas.openxmlformats.org/officeDocument/2006/relationships/image" Target="../media/image389.png"/><Relationship Id="rId9" Type="http://schemas.openxmlformats.org/officeDocument/2006/relationships/image" Target="../media/image392.png"/><Relationship Id="rId14" Type="http://schemas.openxmlformats.org/officeDocument/2006/relationships/customXml" Target="../ink/ink26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g"/><Relationship Id="rId7" Type="http://schemas.openxmlformats.org/officeDocument/2006/relationships/image" Target="../media/image400.png"/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9.xml"/><Relationship Id="rId5" Type="http://schemas.openxmlformats.org/officeDocument/2006/relationships/image" Target="../media/image399.png"/><Relationship Id="rId4" Type="http://schemas.openxmlformats.org/officeDocument/2006/relationships/customXml" Target="../ink/ink26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g"/><Relationship Id="rId7" Type="http://schemas.openxmlformats.org/officeDocument/2006/relationships/image" Target="../media/image404.png"/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1.xml"/><Relationship Id="rId5" Type="http://schemas.openxmlformats.org/officeDocument/2006/relationships/image" Target="../media/image403.png"/><Relationship Id="rId4" Type="http://schemas.openxmlformats.org/officeDocument/2006/relationships/customXml" Target="../ink/ink27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4.xml"/><Relationship Id="rId13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12" Type="http://schemas.openxmlformats.org/officeDocument/2006/relationships/customXml" Target="../ink/ink276.xml"/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3.xml"/><Relationship Id="rId11" Type="http://schemas.openxmlformats.org/officeDocument/2006/relationships/image" Target="../media/image410.png"/><Relationship Id="rId5" Type="http://schemas.openxmlformats.org/officeDocument/2006/relationships/image" Target="../media/image407.png"/><Relationship Id="rId15" Type="http://schemas.openxmlformats.org/officeDocument/2006/relationships/image" Target="../media/image412.png"/><Relationship Id="rId10" Type="http://schemas.openxmlformats.org/officeDocument/2006/relationships/customXml" Target="../ink/ink275.xml"/><Relationship Id="rId4" Type="http://schemas.openxmlformats.org/officeDocument/2006/relationships/customXml" Target="../ink/ink272.xml"/><Relationship Id="rId9" Type="http://schemas.openxmlformats.org/officeDocument/2006/relationships/image" Target="../media/image409.png"/><Relationship Id="rId14" Type="http://schemas.openxmlformats.org/officeDocument/2006/relationships/customXml" Target="../ink/ink27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customXml" Target="../ink/ink281.xml"/><Relationship Id="rId3" Type="http://schemas.openxmlformats.org/officeDocument/2006/relationships/image" Target="../media/image414.jpg"/><Relationship Id="rId7" Type="http://schemas.openxmlformats.org/officeDocument/2006/relationships/customXml" Target="../ink/ink278.xml"/><Relationship Id="rId12" Type="http://schemas.openxmlformats.org/officeDocument/2006/relationships/image" Target="../media/image420.png"/><Relationship Id="rId2" Type="http://schemas.openxmlformats.org/officeDocument/2006/relationships/image" Target="../media/image413.jpg"/><Relationship Id="rId16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jpg"/><Relationship Id="rId11" Type="http://schemas.openxmlformats.org/officeDocument/2006/relationships/customXml" Target="../ink/ink280.xml"/><Relationship Id="rId5" Type="http://schemas.openxmlformats.org/officeDocument/2006/relationships/image" Target="../media/image416.png"/><Relationship Id="rId15" Type="http://schemas.openxmlformats.org/officeDocument/2006/relationships/customXml" Target="../ink/ink282.xml"/><Relationship Id="rId10" Type="http://schemas.openxmlformats.org/officeDocument/2006/relationships/image" Target="../media/image419.png"/><Relationship Id="rId4" Type="http://schemas.openxmlformats.org/officeDocument/2006/relationships/image" Target="../media/image415.png"/><Relationship Id="rId9" Type="http://schemas.openxmlformats.org/officeDocument/2006/relationships/customXml" Target="../ink/ink279.xml"/><Relationship Id="rId14" Type="http://schemas.openxmlformats.org/officeDocument/2006/relationships/image" Target="../media/image42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3" Type="http://schemas.openxmlformats.org/officeDocument/2006/relationships/image" Target="../media/image424.jpg"/><Relationship Id="rId7" Type="http://schemas.openxmlformats.org/officeDocument/2006/relationships/image" Target="../media/image426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84.xml"/><Relationship Id="rId11" Type="http://schemas.openxmlformats.org/officeDocument/2006/relationships/image" Target="../media/image428.png"/><Relationship Id="rId5" Type="http://schemas.openxmlformats.org/officeDocument/2006/relationships/image" Target="../media/image425.png"/><Relationship Id="rId10" Type="http://schemas.openxmlformats.org/officeDocument/2006/relationships/customXml" Target="../ink/ink286.xml"/><Relationship Id="rId4" Type="http://schemas.openxmlformats.org/officeDocument/2006/relationships/customXml" Target="../ink/ink283.xml"/><Relationship Id="rId9" Type="http://schemas.openxmlformats.org/officeDocument/2006/relationships/image" Target="../media/image4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customXml" Target="../ink/ink290.xml"/><Relationship Id="rId18" Type="http://schemas.openxmlformats.org/officeDocument/2006/relationships/image" Target="../media/image442.png"/><Relationship Id="rId3" Type="http://schemas.openxmlformats.org/officeDocument/2006/relationships/image" Target="../media/image433.jpg"/><Relationship Id="rId7" Type="http://schemas.openxmlformats.org/officeDocument/2006/relationships/customXml" Target="../ink/ink287.xml"/><Relationship Id="rId12" Type="http://schemas.openxmlformats.org/officeDocument/2006/relationships/image" Target="../media/image439.png"/><Relationship Id="rId17" Type="http://schemas.openxmlformats.org/officeDocument/2006/relationships/customXml" Target="../ink/ink292.xml"/><Relationship Id="rId2" Type="http://schemas.openxmlformats.org/officeDocument/2006/relationships/image" Target="../media/image432.jpg"/><Relationship Id="rId16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customXml" Target="../ink/ink289.xml"/><Relationship Id="rId5" Type="http://schemas.openxmlformats.org/officeDocument/2006/relationships/image" Target="../media/image435.png"/><Relationship Id="rId15" Type="http://schemas.openxmlformats.org/officeDocument/2006/relationships/customXml" Target="../ink/ink291.xml"/><Relationship Id="rId10" Type="http://schemas.openxmlformats.org/officeDocument/2006/relationships/image" Target="../media/image438.png"/><Relationship Id="rId4" Type="http://schemas.openxmlformats.org/officeDocument/2006/relationships/image" Target="../media/image434.png"/><Relationship Id="rId9" Type="http://schemas.openxmlformats.org/officeDocument/2006/relationships/customXml" Target="../ink/ink288.xml"/><Relationship Id="rId14" Type="http://schemas.openxmlformats.org/officeDocument/2006/relationships/image" Target="../media/image4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5.xml"/><Relationship Id="rId3" Type="http://schemas.openxmlformats.org/officeDocument/2006/relationships/image" Target="../media/image444.jpg"/><Relationship Id="rId7" Type="http://schemas.openxmlformats.org/officeDocument/2006/relationships/image" Target="../media/image446.png"/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4.xml"/><Relationship Id="rId11" Type="http://schemas.openxmlformats.org/officeDocument/2006/relationships/image" Target="../media/image448.png"/><Relationship Id="rId5" Type="http://schemas.openxmlformats.org/officeDocument/2006/relationships/image" Target="../media/image445.png"/><Relationship Id="rId10" Type="http://schemas.openxmlformats.org/officeDocument/2006/relationships/customXml" Target="../ink/ink296.xml"/><Relationship Id="rId4" Type="http://schemas.openxmlformats.org/officeDocument/2006/relationships/customXml" Target="../ink/ink293.xml"/><Relationship Id="rId9" Type="http://schemas.openxmlformats.org/officeDocument/2006/relationships/image" Target="../media/image4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jpg"/><Relationship Id="rId7" Type="http://schemas.openxmlformats.org/officeDocument/2006/relationships/image" Target="../media/image451.png"/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8.xml"/><Relationship Id="rId5" Type="http://schemas.openxmlformats.org/officeDocument/2006/relationships/image" Target="../media/image193.png"/><Relationship Id="rId4" Type="http://schemas.openxmlformats.org/officeDocument/2006/relationships/customXml" Target="../ink/ink29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53.jpg"/><Relationship Id="rId7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6.png"/><Relationship Id="rId11" Type="http://schemas.openxmlformats.org/officeDocument/2006/relationships/image" Target="../media/image460.png"/><Relationship Id="rId5" Type="http://schemas.openxmlformats.org/officeDocument/2006/relationships/image" Target="../media/image455.png"/><Relationship Id="rId10" Type="http://schemas.openxmlformats.org/officeDocument/2006/relationships/customXml" Target="../ink/ink299.xml"/><Relationship Id="rId4" Type="http://schemas.openxmlformats.org/officeDocument/2006/relationships/image" Target="../media/image454.png"/><Relationship Id="rId9" Type="http://schemas.openxmlformats.org/officeDocument/2006/relationships/image" Target="../media/image459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2.jpg"/><Relationship Id="rId7" Type="http://schemas.openxmlformats.org/officeDocument/2006/relationships/customXml" Target="../ink/ink300.xml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jpg"/><Relationship Id="rId5" Type="http://schemas.openxmlformats.org/officeDocument/2006/relationships/image" Target="../media/image464.jpg"/><Relationship Id="rId4" Type="http://schemas.openxmlformats.org/officeDocument/2006/relationships/image" Target="../media/image46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g"/><Relationship Id="rId7" Type="http://schemas.openxmlformats.org/officeDocument/2006/relationships/image" Target="../media/image469.png"/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02.xml"/><Relationship Id="rId5" Type="http://schemas.openxmlformats.org/officeDocument/2006/relationships/image" Target="../media/image468.png"/><Relationship Id="rId4" Type="http://schemas.openxmlformats.org/officeDocument/2006/relationships/customXml" Target="../ink/ink30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71.png"/><Relationship Id="rId7" Type="http://schemas.openxmlformats.org/officeDocument/2006/relationships/customXml" Target="../ink/ink304.xml"/><Relationship Id="rId12" Type="http://schemas.openxmlformats.org/officeDocument/2006/relationships/image" Target="../media/image47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11" Type="http://schemas.openxmlformats.org/officeDocument/2006/relationships/customXml" Target="../ink/ink306.xml"/><Relationship Id="rId5" Type="http://schemas.openxmlformats.org/officeDocument/2006/relationships/customXml" Target="../ink/ink303.xml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customXml" Target="../ink/ink30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7.xml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9.png"/><Relationship Id="rId5" Type="http://schemas.openxmlformats.org/officeDocument/2006/relationships/customXml" Target="../ink/ink308.xml"/><Relationship Id="rId4" Type="http://schemas.openxmlformats.org/officeDocument/2006/relationships/image" Target="../media/image47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0.xml"/><Relationship Id="rId13" Type="http://schemas.openxmlformats.org/officeDocument/2006/relationships/image" Target="../media/image487.png"/><Relationship Id="rId3" Type="http://schemas.openxmlformats.org/officeDocument/2006/relationships/image" Target="../media/image481.jpg"/><Relationship Id="rId7" Type="http://schemas.openxmlformats.org/officeDocument/2006/relationships/image" Target="../media/image484.png"/><Relationship Id="rId12" Type="http://schemas.openxmlformats.org/officeDocument/2006/relationships/customXml" Target="../ink/ink312.xml"/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9.xml"/><Relationship Id="rId11" Type="http://schemas.openxmlformats.org/officeDocument/2006/relationships/image" Target="../media/image486.png"/><Relationship Id="rId5" Type="http://schemas.openxmlformats.org/officeDocument/2006/relationships/image" Target="../media/image483.jpg"/><Relationship Id="rId15" Type="http://schemas.openxmlformats.org/officeDocument/2006/relationships/image" Target="../media/image488.png"/><Relationship Id="rId10" Type="http://schemas.openxmlformats.org/officeDocument/2006/relationships/customXml" Target="../ink/ink311.xml"/><Relationship Id="rId4" Type="http://schemas.openxmlformats.org/officeDocument/2006/relationships/image" Target="../media/image482.jpg"/><Relationship Id="rId9" Type="http://schemas.openxmlformats.org/officeDocument/2006/relationships/image" Target="../media/image485.png"/><Relationship Id="rId14" Type="http://schemas.openxmlformats.org/officeDocument/2006/relationships/customXml" Target="../ink/ink31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customXml" Target="../ink/ink318.xml"/><Relationship Id="rId18" Type="http://schemas.openxmlformats.org/officeDocument/2006/relationships/image" Target="../media/image498.png"/><Relationship Id="rId3" Type="http://schemas.openxmlformats.org/officeDocument/2006/relationships/image" Target="../media/image490.jpg"/><Relationship Id="rId7" Type="http://schemas.openxmlformats.org/officeDocument/2006/relationships/customXml" Target="../ink/ink315.xml"/><Relationship Id="rId12" Type="http://schemas.openxmlformats.org/officeDocument/2006/relationships/image" Target="../media/image495.png"/><Relationship Id="rId17" Type="http://schemas.openxmlformats.org/officeDocument/2006/relationships/customXml" Target="../ink/ink320.xml"/><Relationship Id="rId2" Type="http://schemas.openxmlformats.org/officeDocument/2006/relationships/image" Target="../media/image489.png"/><Relationship Id="rId16" Type="http://schemas.openxmlformats.org/officeDocument/2006/relationships/image" Target="../media/image497.png"/><Relationship Id="rId20" Type="http://schemas.openxmlformats.org/officeDocument/2006/relationships/image" Target="../media/image4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2.png"/><Relationship Id="rId11" Type="http://schemas.openxmlformats.org/officeDocument/2006/relationships/customXml" Target="../ink/ink317.xml"/><Relationship Id="rId5" Type="http://schemas.openxmlformats.org/officeDocument/2006/relationships/customXml" Target="../ink/ink314.xml"/><Relationship Id="rId15" Type="http://schemas.openxmlformats.org/officeDocument/2006/relationships/customXml" Target="../ink/ink319.xml"/><Relationship Id="rId10" Type="http://schemas.openxmlformats.org/officeDocument/2006/relationships/image" Target="../media/image494.png"/><Relationship Id="rId19" Type="http://schemas.openxmlformats.org/officeDocument/2006/relationships/customXml" Target="../ink/ink321.xml"/><Relationship Id="rId4" Type="http://schemas.openxmlformats.org/officeDocument/2006/relationships/image" Target="../media/image491.png"/><Relationship Id="rId9" Type="http://schemas.openxmlformats.org/officeDocument/2006/relationships/customXml" Target="../ink/ink316.xml"/><Relationship Id="rId14" Type="http://schemas.openxmlformats.org/officeDocument/2006/relationships/image" Target="../media/image4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5810" cy="6858000"/>
            <a:chOff x="0" y="0"/>
            <a:chExt cx="121958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1356" y="12"/>
              <a:ext cx="4389120" cy="6674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04404" y="0"/>
              <a:ext cx="4386580" cy="6678295"/>
            </a:xfrm>
            <a:custGeom>
              <a:avLst/>
              <a:gdLst/>
              <a:ahLst/>
              <a:cxnLst/>
              <a:rect l="l" t="t" r="r" b="b"/>
              <a:pathLst>
                <a:path w="4386580" h="6678295">
                  <a:moveTo>
                    <a:pt x="4386072" y="0"/>
                  </a:moveTo>
                  <a:lnTo>
                    <a:pt x="0" y="0"/>
                  </a:lnTo>
                  <a:lnTo>
                    <a:pt x="0" y="6678168"/>
                  </a:lnTo>
                  <a:lnTo>
                    <a:pt x="4386072" y="6678168"/>
                  </a:lnTo>
                  <a:lnTo>
                    <a:pt x="4386072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04404" y="6678168"/>
              <a:ext cx="4224655" cy="143510"/>
            </a:xfrm>
            <a:custGeom>
              <a:avLst/>
              <a:gdLst/>
              <a:ahLst/>
              <a:cxnLst/>
              <a:rect l="l" t="t" r="r" b="b"/>
              <a:pathLst>
                <a:path w="4224655" h="143509">
                  <a:moveTo>
                    <a:pt x="422452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4224528" y="143255"/>
                  </a:lnTo>
                  <a:lnTo>
                    <a:pt x="422452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30456" y="6678168"/>
              <a:ext cx="161925" cy="143510"/>
            </a:xfrm>
            <a:custGeom>
              <a:avLst/>
              <a:gdLst/>
              <a:ahLst/>
              <a:cxnLst/>
              <a:rect l="l" t="t" r="r" b="b"/>
              <a:pathLst>
                <a:path w="161925" h="143509">
                  <a:moveTo>
                    <a:pt x="161544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161544" y="143255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76716" y="3980794"/>
              <a:ext cx="3413760" cy="2696210"/>
            </a:xfrm>
            <a:custGeom>
              <a:avLst/>
              <a:gdLst/>
              <a:ahLst/>
              <a:cxnLst/>
              <a:rect l="l" t="t" r="r" b="b"/>
              <a:pathLst>
                <a:path w="3413760" h="2696209">
                  <a:moveTo>
                    <a:pt x="3413759" y="1283863"/>
                  </a:moveTo>
                  <a:lnTo>
                    <a:pt x="3412998" y="1283863"/>
                  </a:lnTo>
                  <a:lnTo>
                    <a:pt x="3412998" y="1277640"/>
                  </a:lnTo>
                  <a:lnTo>
                    <a:pt x="3412235" y="1271290"/>
                  </a:lnTo>
                  <a:lnTo>
                    <a:pt x="3409823" y="1265702"/>
                  </a:lnTo>
                  <a:lnTo>
                    <a:pt x="3405607" y="1255363"/>
                  </a:lnTo>
                  <a:lnTo>
                    <a:pt x="3399150" y="1240810"/>
                  </a:lnTo>
                  <a:lnTo>
                    <a:pt x="3379849" y="1200054"/>
                  </a:lnTo>
                  <a:lnTo>
                    <a:pt x="3352599" y="1145415"/>
                  </a:lnTo>
                  <a:lnTo>
                    <a:pt x="3318077" y="1078875"/>
                  </a:lnTo>
                  <a:lnTo>
                    <a:pt x="3298302" y="1041761"/>
                  </a:lnTo>
                  <a:lnTo>
                    <a:pt x="3276962" y="1002415"/>
                  </a:lnTo>
                  <a:lnTo>
                    <a:pt x="3254143" y="961085"/>
                  </a:lnTo>
                  <a:lnTo>
                    <a:pt x="3229930" y="918017"/>
                  </a:lnTo>
                  <a:lnTo>
                    <a:pt x="3204408" y="873460"/>
                  </a:lnTo>
                  <a:lnTo>
                    <a:pt x="3177660" y="827662"/>
                  </a:lnTo>
                  <a:lnTo>
                    <a:pt x="3149773" y="780870"/>
                  </a:lnTo>
                  <a:lnTo>
                    <a:pt x="3120830" y="733331"/>
                  </a:lnTo>
                  <a:lnTo>
                    <a:pt x="3090917" y="685294"/>
                  </a:lnTo>
                  <a:lnTo>
                    <a:pt x="3060118" y="637006"/>
                  </a:lnTo>
                  <a:lnTo>
                    <a:pt x="3028518" y="588715"/>
                  </a:lnTo>
                  <a:lnTo>
                    <a:pt x="2996201" y="540669"/>
                  </a:lnTo>
                  <a:lnTo>
                    <a:pt x="2963253" y="493115"/>
                  </a:lnTo>
                  <a:lnTo>
                    <a:pt x="2929757" y="446300"/>
                  </a:lnTo>
                  <a:lnTo>
                    <a:pt x="2895800" y="400473"/>
                  </a:lnTo>
                  <a:lnTo>
                    <a:pt x="2861465" y="355882"/>
                  </a:lnTo>
                  <a:lnTo>
                    <a:pt x="2826837" y="312773"/>
                  </a:lnTo>
                  <a:lnTo>
                    <a:pt x="2792002" y="271395"/>
                  </a:lnTo>
                  <a:lnTo>
                    <a:pt x="2757043" y="231995"/>
                  </a:lnTo>
                  <a:lnTo>
                    <a:pt x="2722046" y="194821"/>
                  </a:lnTo>
                  <a:lnTo>
                    <a:pt x="2687094" y="160121"/>
                  </a:lnTo>
                  <a:lnTo>
                    <a:pt x="2652274" y="128142"/>
                  </a:lnTo>
                  <a:lnTo>
                    <a:pt x="2617670" y="99132"/>
                  </a:lnTo>
                  <a:lnTo>
                    <a:pt x="2583366" y="73339"/>
                  </a:lnTo>
                  <a:lnTo>
                    <a:pt x="2549447" y="51010"/>
                  </a:lnTo>
                  <a:lnTo>
                    <a:pt x="2515998" y="32393"/>
                  </a:lnTo>
                  <a:lnTo>
                    <a:pt x="2450848" y="7286"/>
                  </a:lnTo>
                  <a:lnTo>
                    <a:pt x="2388595" y="0"/>
                  </a:lnTo>
                  <a:lnTo>
                    <a:pt x="2358766" y="3658"/>
                  </a:lnTo>
                  <a:lnTo>
                    <a:pt x="2302129" y="26817"/>
                  </a:lnTo>
                  <a:lnTo>
                    <a:pt x="2266193" y="57673"/>
                  </a:lnTo>
                  <a:lnTo>
                    <a:pt x="2234667" y="101326"/>
                  </a:lnTo>
                  <a:lnTo>
                    <a:pt x="2207144" y="156632"/>
                  </a:lnTo>
                  <a:lnTo>
                    <a:pt x="2183217" y="222448"/>
                  </a:lnTo>
                  <a:lnTo>
                    <a:pt x="2162478" y="297630"/>
                  </a:lnTo>
                  <a:lnTo>
                    <a:pt x="2153178" y="338377"/>
                  </a:lnTo>
                  <a:lnTo>
                    <a:pt x="2144521" y="381035"/>
                  </a:lnTo>
                  <a:lnTo>
                    <a:pt x="2136459" y="425464"/>
                  </a:lnTo>
                  <a:lnTo>
                    <a:pt x="2128939" y="471519"/>
                  </a:lnTo>
                  <a:lnTo>
                    <a:pt x="2121912" y="519059"/>
                  </a:lnTo>
                  <a:lnTo>
                    <a:pt x="2115325" y="567939"/>
                  </a:lnTo>
                  <a:lnTo>
                    <a:pt x="2109129" y="618017"/>
                  </a:lnTo>
                  <a:lnTo>
                    <a:pt x="2103272" y="669150"/>
                  </a:lnTo>
                  <a:lnTo>
                    <a:pt x="2097703" y="721196"/>
                  </a:lnTo>
                  <a:lnTo>
                    <a:pt x="2092372" y="774010"/>
                  </a:lnTo>
                  <a:lnTo>
                    <a:pt x="2087228" y="827450"/>
                  </a:lnTo>
                  <a:lnTo>
                    <a:pt x="2082220" y="881374"/>
                  </a:lnTo>
                  <a:lnTo>
                    <a:pt x="2077296" y="935638"/>
                  </a:lnTo>
                  <a:lnTo>
                    <a:pt x="2072407" y="990100"/>
                  </a:lnTo>
                  <a:lnTo>
                    <a:pt x="2067501" y="1044616"/>
                  </a:lnTo>
                  <a:lnTo>
                    <a:pt x="2062527" y="1099043"/>
                  </a:lnTo>
                  <a:lnTo>
                    <a:pt x="2057435" y="1153239"/>
                  </a:lnTo>
                  <a:lnTo>
                    <a:pt x="2052173" y="1207060"/>
                  </a:lnTo>
                  <a:lnTo>
                    <a:pt x="2046692" y="1260364"/>
                  </a:lnTo>
                  <a:lnTo>
                    <a:pt x="2040939" y="1313008"/>
                  </a:lnTo>
                  <a:lnTo>
                    <a:pt x="2034864" y="1364848"/>
                  </a:lnTo>
                  <a:lnTo>
                    <a:pt x="2028416" y="1415742"/>
                  </a:lnTo>
                  <a:lnTo>
                    <a:pt x="2021545" y="1465547"/>
                  </a:lnTo>
                  <a:lnTo>
                    <a:pt x="2014199" y="1514120"/>
                  </a:lnTo>
                  <a:lnTo>
                    <a:pt x="2006327" y="1561317"/>
                  </a:lnTo>
                  <a:lnTo>
                    <a:pt x="1997879" y="1606997"/>
                  </a:lnTo>
                  <a:lnTo>
                    <a:pt x="1988804" y="1651016"/>
                  </a:lnTo>
                  <a:lnTo>
                    <a:pt x="1979051" y="1693230"/>
                  </a:lnTo>
                  <a:lnTo>
                    <a:pt x="1968569" y="1733498"/>
                  </a:lnTo>
                  <a:lnTo>
                    <a:pt x="1957307" y="1771676"/>
                  </a:lnTo>
                  <a:lnTo>
                    <a:pt x="1932240" y="1841191"/>
                  </a:lnTo>
                  <a:lnTo>
                    <a:pt x="1903444" y="1900631"/>
                  </a:lnTo>
                  <a:lnTo>
                    <a:pt x="1870510" y="1948853"/>
                  </a:lnTo>
                  <a:lnTo>
                    <a:pt x="1833033" y="1984713"/>
                  </a:lnTo>
                  <a:lnTo>
                    <a:pt x="1790606" y="2007068"/>
                  </a:lnTo>
                  <a:lnTo>
                    <a:pt x="1742820" y="2014773"/>
                  </a:lnTo>
                  <a:lnTo>
                    <a:pt x="1717138" y="2011730"/>
                  </a:lnTo>
                  <a:lnTo>
                    <a:pt x="1668749" y="1988625"/>
                  </a:lnTo>
                  <a:lnTo>
                    <a:pt x="1623712" y="1945599"/>
                  </a:lnTo>
                  <a:lnTo>
                    <a:pt x="1581285" y="1885970"/>
                  </a:lnTo>
                  <a:lnTo>
                    <a:pt x="1560819" y="1850968"/>
                  </a:lnTo>
                  <a:lnTo>
                    <a:pt x="1540728" y="1813060"/>
                  </a:lnTo>
                  <a:lnTo>
                    <a:pt x="1520919" y="1772662"/>
                  </a:lnTo>
                  <a:lnTo>
                    <a:pt x="1501299" y="1730189"/>
                  </a:lnTo>
                  <a:lnTo>
                    <a:pt x="1481776" y="1686056"/>
                  </a:lnTo>
                  <a:lnTo>
                    <a:pt x="1462256" y="1640677"/>
                  </a:lnTo>
                  <a:lnTo>
                    <a:pt x="1442649" y="1594469"/>
                  </a:lnTo>
                  <a:lnTo>
                    <a:pt x="1422860" y="1547845"/>
                  </a:lnTo>
                  <a:lnTo>
                    <a:pt x="1402797" y="1501221"/>
                  </a:lnTo>
                  <a:lnTo>
                    <a:pt x="1382368" y="1455013"/>
                  </a:lnTo>
                  <a:lnTo>
                    <a:pt x="1361479" y="1409634"/>
                  </a:lnTo>
                  <a:lnTo>
                    <a:pt x="1340039" y="1365501"/>
                  </a:lnTo>
                  <a:lnTo>
                    <a:pt x="1317954" y="1323028"/>
                  </a:lnTo>
                  <a:lnTo>
                    <a:pt x="1295132" y="1282630"/>
                  </a:lnTo>
                  <a:lnTo>
                    <a:pt x="1271480" y="1244722"/>
                  </a:lnTo>
                  <a:lnTo>
                    <a:pt x="1246905" y="1209720"/>
                  </a:lnTo>
                  <a:lnTo>
                    <a:pt x="1221316" y="1178038"/>
                  </a:lnTo>
                  <a:lnTo>
                    <a:pt x="1194619" y="1150091"/>
                  </a:lnTo>
                  <a:lnTo>
                    <a:pt x="1137530" y="1107065"/>
                  </a:lnTo>
                  <a:lnTo>
                    <a:pt x="1074898" y="1083961"/>
                  </a:lnTo>
                  <a:lnTo>
                    <a:pt x="1041273" y="1080917"/>
                  </a:lnTo>
                  <a:lnTo>
                    <a:pt x="1017187" y="1082120"/>
                  </a:lnTo>
                  <a:lnTo>
                    <a:pt x="966668" y="1092102"/>
                  </a:lnTo>
                  <a:lnTo>
                    <a:pt x="914204" y="1112992"/>
                  </a:lnTo>
                  <a:lnTo>
                    <a:pt x="861220" y="1145751"/>
                  </a:lnTo>
                  <a:lnTo>
                    <a:pt x="809138" y="1191344"/>
                  </a:lnTo>
                  <a:lnTo>
                    <a:pt x="759383" y="1250734"/>
                  </a:lnTo>
                  <a:lnTo>
                    <a:pt x="735822" y="1285904"/>
                  </a:lnTo>
                  <a:lnTo>
                    <a:pt x="713376" y="1324884"/>
                  </a:lnTo>
                  <a:lnTo>
                    <a:pt x="692224" y="1367796"/>
                  </a:lnTo>
                  <a:lnTo>
                    <a:pt x="672543" y="1414760"/>
                  </a:lnTo>
                  <a:lnTo>
                    <a:pt x="654511" y="1465895"/>
                  </a:lnTo>
                  <a:lnTo>
                    <a:pt x="638306" y="1521323"/>
                  </a:lnTo>
                  <a:lnTo>
                    <a:pt x="624106" y="1581164"/>
                  </a:lnTo>
                  <a:lnTo>
                    <a:pt x="612089" y="1645538"/>
                  </a:lnTo>
                  <a:lnTo>
                    <a:pt x="602432" y="1714566"/>
                  </a:lnTo>
                  <a:lnTo>
                    <a:pt x="595314" y="1788369"/>
                  </a:lnTo>
                  <a:lnTo>
                    <a:pt x="590913" y="1867066"/>
                  </a:lnTo>
                  <a:lnTo>
                    <a:pt x="589406" y="1950778"/>
                  </a:lnTo>
                  <a:lnTo>
                    <a:pt x="497312" y="2346187"/>
                  </a:lnTo>
                  <a:lnTo>
                    <a:pt x="294703" y="2571306"/>
                  </a:lnTo>
                  <a:lnTo>
                    <a:pt x="92094" y="2672429"/>
                  </a:lnTo>
                  <a:lnTo>
                    <a:pt x="0" y="2695849"/>
                  </a:lnTo>
                </a:path>
              </a:pathLst>
            </a:custGeom>
            <a:ln w="914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61706" y="987297"/>
            <a:ext cx="2872740" cy="1774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880"/>
              </a:lnSpc>
              <a:spcBef>
                <a:spcPts val="100"/>
              </a:spcBef>
            </a:pPr>
            <a:r>
              <a:rPr sz="4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48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4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32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4800">
              <a:latin typeface="Microsoft Sans Serif"/>
              <a:cs typeface="Microsoft Sans Serif"/>
            </a:endParaRPr>
          </a:p>
          <a:p>
            <a:pPr marL="12700" marR="5080">
              <a:lnSpc>
                <a:spcPct val="69600"/>
              </a:lnSpc>
              <a:spcBef>
                <a:spcPts val="870"/>
              </a:spcBef>
            </a:pPr>
            <a:r>
              <a:rPr sz="4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4800" spc="-98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4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4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800" spc="-53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48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4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48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sz="4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61706" y="2922244"/>
            <a:ext cx="2926715" cy="6629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Cond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u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ct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e</a:t>
            </a:r>
            <a:r>
              <a:rPr sz="1400" dirty="0">
                <a:solidFill>
                  <a:srgbClr val="92E1FF"/>
                </a:solidFill>
                <a:latin typeface="Lucida Console"/>
                <a:cs typeface="Lucida Console"/>
              </a:rPr>
              <a:t>d</a:t>
            </a:r>
            <a:r>
              <a:rPr sz="1400" spc="-325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b</a:t>
            </a:r>
            <a:r>
              <a:rPr sz="1400" dirty="0">
                <a:solidFill>
                  <a:srgbClr val="92E1FF"/>
                </a:solidFill>
                <a:latin typeface="Lucida Console"/>
                <a:cs typeface="Lucida Console"/>
              </a:rPr>
              <a:t>y</a:t>
            </a:r>
            <a:r>
              <a:rPr sz="1400" spc="-310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R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u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c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h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ik</a:t>
            </a:r>
            <a:r>
              <a:rPr sz="1400" dirty="0">
                <a:solidFill>
                  <a:srgbClr val="92E1FF"/>
                </a:solidFill>
                <a:latin typeface="Lucida Console"/>
                <a:cs typeface="Lucida Console"/>
              </a:rPr>
              <a:t>a</a:t>
            </a:r>
            <a:r>
              <a:rPr sz="1400" spc="-325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P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ha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r</a:t>
            </a:r>
            <a:r>
              <a:rPr sz="1400" spc="-165" dirty="0">
                <a:solidFill>
                  <a:srgbClr val="92E1FF"/>
                </a:solidFill>
                <a:latin typeface="Lucida Console"/>
                <a:cs typeface="Lucida Console"/>
              </a:rPr>
              <a:t>swa</a:t>
            </a:r>
            <a:r>
              <a:rPr sz="1400" dirty="0">
                <a:solidFill>
                  <a:srgbClr val="92E1FF"/>
                </a:solidFill>
                <a:latin typeface="Lucida Console"/>
                <a:cs typeface="Lucida Console"/>
              </a:rPr>
              <a:t>n</a:t>
            </a:r>
            <a:endParaRPr sz="14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-85" dirty="0">
                <a:solidFill>
                  <a:srgbClr val="92E1FF"/>
                </a:solidFill>
                <a:latin typeface="Lucida Console"/>
                <a:cs typeface="Lucida Console"/>
              </a:rPr>
              <a:t>at</a:t>
            </a:r>
            <a:r>
              <a:rPr sz="1400" spc="-320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b="1" spc="-130" dirty="0">
                <a:solidFill>
                  <a:srgbClr val="92E1FF"/>
                </a:solidFill>
                <a:latin typeface="Courier New"/>
                <a:cs typeface="Courier New"/>
              </a:rPr>
              <a:t>D</a:t>
            </a:r>
            <a:r>
              <a:rPr sz="1400" spc="-130" dirty="0">
                <a:solidFill>
                  <a:srgbClr val="92E1FF"/>
                </a:solidFill>
                <a:latin typeface="Lucida Console"/>
                <a:cs typeface="Lucida Console"/>
              </a:rPr>
              <a:t>elhi</a:t>
            </a:r>
            <a:r>
              <a:rPr sz="1400" spc="-305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b="1" spc="-150" dirty="0">
                <a:solidFill>
                  <a:srgbClr val="92E1FF"/>
                </a:solidFill>
                <a:latin typeface="Courier New"/>
                <a:cs typeface="Courier New"/>
              </a:rPr>
              <a:t>T</a:t>
            </a:r>
            <a:r>
              <a:rPr sz="1400" spc="-150" dirty="0">
                <a:solidFill>
                  <a:srgbClr val="92E1FF"/>
                </a:solidFill>
                <a:latin typeface="Lucida Console"/>
                <a:cs typeface="Lucida Console"/>
              </a:rPr>
              <a:t>echnological</a:t>
            </a:r>
            <a:r>
              <a:rPr sz="1400" spc="-305" dirty="0">
                <a:solidFill>
                  <a:srgbClr val="92E1FF"/>
                </a:solidFill>
                <a:latin typeface="Lucida Console"/>
                <a:cs typeface="Lucida Console"/>
              </a:rPr>
              <a:t> </a:t>
            </a:r>
            <a:r>
              <a:rPr sz="1400" b="1" spc="-145" dirty="0">
                <a:solidFill>
                  <a:srgbClr val="92E1FF"/>
                </a:solidFill>
                <a:latin typeface="Courier New"/>
                <a:cs typeface="Courier New"/>
              </a:rPr>
              <a:t>U</a:t>
            </a:r>
            <a:r>
              <a:rPr sz="1400" spc="-145" dirty="0">
                <a:solidFill>
                  <a:srgbClr val="92E1FF"/>
                </a:solidFill>
                <a:latin typeface="Lucida Console"/>
                <a:cs typeface="Lucida Console"/>
              </a:rPr>
              <a:t>niversity</a:t>
            </a:r>
            <a:endParaRPr sz="1400">
              <a:latin typeface="Lucida Console"/>
              <a:cs typeface="Lucida Consol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1012170" cy="6677025"/>
            <a:chOff x="0" y="0"/>
            <a:chExt cx="11012170" cy="6677025"/>
          </a:xfrm>
        </p:grpSpPr>
        <p:sp>
          <p:nvSpPr>
            <p:cNvPr id="13" name="object 13"/>
            <p:cNvSpPr/>
            <p:nvPr/>
          </p:nvSpPr>
          <p:spPr>
            <a:xfrm>
              <a:off x="7820406" y="1203960"/>
              <a:ext cx="0" cy="4093845"/>
            </a:xfrm>
            <a:custGeom>
              <a:avLst/>
              <a:gdLst/>
              <a:ahLst/>
              <a:cxnLst/>
              <a:rect l="l" t="t" r="r" b="b"/>
              <a:pathLst>
                <a:path h="4093845">
                  <a:moveTo>
                    <a:pt x="0" y="0"/>
                  </a:moveTo>
                  <a:lnTo>
                    <a:pt x="0" y="4093337"/>
                  </a:lnTo>
                </a:path>
              </a:pathLst>
            </a:custGeom>
            <a:ln w="32003">
              <a:solidFill>
                <a:srgbClr val="F118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185" y="4117847"/>
              <a:ext cx="252430" cy="239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804404" cy="66766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595864" y="6182664"/>
            <a:ext cx="1247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00"/>
                </a:solidFill>
                <a:latin typeface="Lucida Console"/>
                <a:cs typeface="Lucida Console"/>
              </a:rPr>
              <a:t>8</a:t>
            </a:r>
            <a:r>
              <a:rPr sz="1600" spc="-40" dirty="0">
                <a:solidFill>
                  <a:srgbClr val="FFFF00"/>
                </a:solidFill>
                <a:latin typeface="Lucida Console"/>
                <a:cs typeface="Lucida Console"/>
              </a:rPr>
              <a:t> </a:t>
            </a:r>
            <a:r>
              <a:rPr sz="1600" spc="-10" dirty="0">
                <a:solidFill>
                  <a:srgbClr val="FFFF00"/>
                </a:solidFill>
                <a:latin typeface="Lucida Console"/>
                <a:cs typeface="Lucida Console"/>
              </a:rPr>
              <a:t>Aug</a:t>
            </a:r>
            <a:r>
              <a:rPr sz="1600" spc="-45" dirty="0">
                <a:solidFill>
                  <a:srgbClr val="FFFF00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Lucida Console"/>
                <a:cs typeface="Lucida Console"/>
              </a:rPr>
              <a:t>2024</a:t>
            </a:r>
            <a:endParaRPr sz="16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758" y="2101469"/>
            <a:ext cx="1781175" cy="182880"/>
          </a:xfrm>
          <a:custGeom>
            <a:avLst/>
            <a:gdLst/>
            <a:ahLst/>
            <a:cxnLst/>
            <a:rect l="l" t="t" r="r" b="b"/>
            <a:pathLst>
              <a:path w="1781175" h="182880">
                <a:moveTo>
                  <a:pt x="1735302" y="0"/>
                </a:moveTo>
                <a:lnTo>
                  <a:pt x="45720" y="0"/>
                </a:lnTo>
                <a:lnTo>
                  <a:pt x="28932" y="7858"/>
                </a:lnTo>
                <a:lnTo>
                  <a:pt x="14287" y="28575"/>
                </a:lnTo>
                <a:lnTo>
                  <a:pt x="3929" y="57864"/>
                </a:lnTo>
                <a:lnTo>
                  <a:pt x="0" y="91440"/>
                </a:lnTo>
                <a:lnTo>
                  <a:pt x="3929" y="125015"/>
                </a:lnTo>
                <a:lnTo>
                  <a:pt x="14287" y="154305"/>
                </a:lnTo>
                <a:lnTo>
                  <a:pt x="28932" y="175021"/>
                </a:lnTo>
                <a:lnTo>
                  <a:pt x="45720" y="182880"/>
                </a:lnTo>
                <a:lnTo>
                  <a:pt x="1735302" y="182880"/>
                </a:lnTo>
                <a:lnTo>
                  <a:pt x="1752090" y="175021"/>
                </a:lnTo>
                <a:lnTo>
                  <a:pt x="1766735" y="154305"/>
                </a:lnTo>
                <a:lnTo>
                  <a:pt x="1777093" y="125015"/>
                </a:lnTo>
                <a:lnTo>
                  <a:pt x="1781022" y="91440"/>
                </a:lnTo>
                <a:lnTo>
                  <a:pt x="1777093" y="57864"/>
                </a:lnTo>
                <a:lnTo>
                  <a:pt x="1766735" y="28575"/>
                </a:lnTo>
                <a:lnTo>
                  <a:pt x="1752090" y="7858"/>
                </a:lnTo>
                <a:lnTo>
                  <a:pt x="1735302" y="0"/>
                </a:lnTo>
                <a:close/>
              </a:path>
            </a:pathLst>
          </a:custGeom>
          <a:solidFill>
            <a:srgbClr val="FACD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758" y="1826569"/>
            <a:ext cx="10885805" cy="183515"/>
          </a:xfrm>
          <a:custGeom>
            <a:avLst/>
            <a:gdLst/>
            <a:ahLst/>
            <a:cxnLst/>
            <a:rect l="l" t="t" r="r" b="b"/>
            <a:pathLst>
              <a:path w="10885805" h="183514">
                <a:moveTo>
                  <a:pt x="10839786" y="0"/>
                </a:moveTo>
                <a:lnTo>
                  <a:pt x="45780" y="0"/>
                </a:lnTo>
                <a:lnTo>
                  <a:pt x="28970" y="7868"/>
                </a:lnTo>
                <a:lnTo>
                  <a:pt x="14306" y="28613"/>
                </a:lnTo>
                <a:lnTo>
                  <a:pt x="3934" y="57941"/>
                </a:lnTo>
                <a:lnTo>
                  <a:pt x="0" y="91561"/>
                </a:lnTo>
                <a:lnTo>
                  <a:pt x="3934" y="125182"/>
                </a:lnTo>
                <a:lnTo>
                  <a:pt x="14306" y="154510"/>
                </a:lnTo>
                <a:lnTo>
                  <a:pt x="28970" y="175255"/>
                </a:lnTo>
                <a:lnTo>
                  <a:pt x="45780" y="183123"/>
                </a:lnTo>
                <a:lnTo>
                  <a:pt x="10839786" y="183123"/>
                </a:lnTo>
                <a:lnTo>
                  <a:pt x="10856596" y="175255"/>
                </a:lnTo>
                <a:lnTo>
                  <a:pt x="10871260" y="154510"/>
                </a:lnTo>
                <a:lnTo>
                  <a:pt x="10881633" y="125182"/>
                </a:lnTo>
                <a:lnTo>
                  <a:pt x="10885567" y="91561"/>
                </a:lnTo>
                <a:lnTo>
                  <a:pt x="10881633" y="57941"/>
                </a:lnTo>
                <a:lnTo>
                  <a:pt x="10871260" y="28613"/>
                </a:lnTo>
                <a:lnTo>
                  <a:pt x="10856596" y="7868"/>
                </a:lnTo>
                <a:lnTo>
                  <a:pt x="10839786" y="0"/>
                </a:lnTo>
                <a:close/>
              </a:path>
            </a:pathLst>
          </a:custGeom>
          <a:solidFill>
            <a:srgbClr val="FACD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580" y="263652"/>
            <a:ext cx="9185363" cy="1444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058" y="1733753"/>
            <a:ext cx="1090866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The</a:t>
            </a:r>
            <a:r>
              <a:rPr sz="1800" spc="5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Turing</a:t>
            </a:r>
            <a:r>
              <a:rPr sz="1800" spc="20" dirty="0">
                <a:solidFill>
                  <a:srgbClr val="000000"/>
                </a:solidFill>
              </a:rPr>
              <a:t> </a:t>
            </a:r>
            <a:r>
              <a:rPr sz="1800" spc="-50" dirty="0">
                <a:solidFill>
                  <a:srgbClr val="000000"/>
                </a:solidFill>
              </a:rPr>
              <a:t>Test</a:t>
            </a:r>
            <a:r>
              <a:rPr sz="1800" spc="1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was</a:t>
            </a:r>
            <a:r>
              <a:rPr sz="1800" spc="1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the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technique</a:t>
            </a:r>
            <a:r>
              <a:rPr sz="1800" spc="1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of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exploration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in</a:t>
            </a:r>
            <a:r>
              <a:rPr sz="1800" spc="1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AI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for</a:t>
            </a:r>
            <a:r>
              <a:rPr sz="1800" spc="1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deciding</a:t>
            </a:r>
            <a:r>
              <a:rPr sz="1800" spc="2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whether</a:t>
            </a:r>
            <a:r>
              <a:rPr sz="1800" spc="1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or</a:t>
            </a:r>
            <a:r>
              <a:rPr sz="1800" dirty="0">
                <a:solidFill>
                  <a:srgbClr val="000000"/>
                </a:solidFill>
              </a:rPr>
              <a:t> not</a:t>
            </a:r>
            <a:r>
              <a:rPr sz="1800" spc="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a</a:t>
            </a:r>
            <a:r>
              <a:rPr sz="1800" spc="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computer </a:t>
            </a:r>
            <a:r>
              <a:rPr sz="1800" dirty="0">
                <a:solidFill>
                  <a:srgbClr val="000000"/>
                </a:solidFill>
              </a:rPr>
              <a:t>is</a:t>
            </a:r>
            <a:r>
              <a:rPr sz="1800" spc="1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competent </a:t>
            </a:r>
            <a:r>
              <a:rPr sz="1800" spc="-5" dirty="0">
                <a:solidFill>
                  <a:srgbClr val="000000"/>
                </a:solidFill>
              </a:rPr>
              <a:t>of</a:t>
            </a:r>
            <a:r>
              <a:rPr sz="1800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thinking</a:t>
            </a:r>
            <a:endParaRPr sz="18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000000"/>
                </a:solidFill>
              </a:rPr>
              <a:t>like </a:t>
            </a:r>
            <a:r>
              <a:rPr sz="1800" dirty="0">
                <a:solidFill>
                  <a:srgbClr val="000000"/>
                </a:solidFill>
              </a:rPr>
              <a:t>a</a:t>
            </a:r>
            <a:r>
              <a:rPr sz="1800" spc="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human</a:t>
            </a:r>
            <a:r>
              <a:rPr sz="1800" spc="-1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being.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645058" y="2586355"/>
            <a:ext cx="11005185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 Light"/>
                <a:cs typeface="Calibri Light"/>
              </a:rPr>
              <a:t>Limitation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of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30" dirty="0">
                <a:latin typeface="Calibri Light"/>
                <a:cs typeface="Calibri Light"/>
              </a:rPr>
              <a:t>Turing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test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: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 Light"/>
                <a:cs typeface="Calibri Light"/>
              </a:rPr>
              <a:t>Nature</a:t>
            </a:r>
            <a:r>
              <a:rPr sz="2000" i="1" spc="-2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Calibri Light"/>
                <a:cs typeface="Calibri Light"/>
              </a:rPr>
              <a:t>of</a:t>
            </a:r>
            <a:r>
              <a:rPr sz="2000" i="1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Calibri Light"/>
                <a:cs typeface="Calibri Light"/>
              </a:rPr>
              <a:t>question</a:t>
            </a:r>
            <a:r>
              <a:rPr sz="2000" i="1" spc="-3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 Light"/>
                <a:cs typeface="Calibri Light"/>
              </a:rPr>
              <a:t>was</a:t>
            </a:r>
            <a:r>
              <a:rPr sz="2000" i="1" spc="-1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Calibri Light"/>
                <a:cs typeface="Calibri Light"/>
              </a:rPr>
              <a:t>limited 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Calibri Light"/>
                <a:cs typeface="Calibri Light"/>
              </a:rPr>
              <a:t>Computer</a:t>
            </a:r>
            <a:r>
              <a:rPr sz="1800" spc="4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score</a:t>
            </a:r>
            <a:r>
              <a:rPr sz="1800" spc="2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high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only</a:t>
            </a:r>
            <a:r>
              <a:rPr sz="1800" spc="6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if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the</a:t>
            </a:r>
            <a:r>
              <a:rPr sz="1800" spc="5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questions</a:t>
            </a:r>
            <a:r>
              <a:rPr sz="1800" spc="6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were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formulated</a:t>
            </a:r>
            <a:r>
              <a:rPr sz="1800" spc="5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in</a:t>
            </a:r>
            <a:r>
              <a:rPr sz="1800" spc="5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the</a:t>
            </a:r>
            <a:r>
              <a:rPr sz="1800" spc="6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queries,</a:t>
            </a:r>
            <a:r>
              <a:rPr sz="1800" spc="5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that</a:t>
            </a:r>
            <a:r>
              <a:rPr sz="1800" spc="4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can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be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answered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either</a:t>
            </a:r>
            <a:r>
              <a:rPr sz="1800" spc="5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in</a:t>
            </a:r>
            <a:r>
              <a:rPr sz="1800" spc="70" dirty="0">
                <a:latin typeface="Calibri Light"/>
                <a:cs typeface="Calibri Light"/>
              </a:rPr>
              <a:t> </a:t>
            </a:r>
            <a:r>
              <a:rPr sz="1800" i="1" spc="-25" dirty="0">
                <a:latin typeface="Calibri Light"/>
                <a:cs typeface="Calibri Light"/>
              </a:rPr>
              <a:t>"Yes"</a:t>
            </a:r>
            <a:r>
              <a:rPr sz="1800" i="1" spc="60" dirty="0">
                <a:latin typeface="Calibri Light"/>
                <a:cs typeface="Calibri Light"/>
              </a:rPr>
              <a:t> </a:t>
            </a:r>
            <a:r>
              <a:rPr sz="1800" i="1" dirty="0">
                <a:latin typeface="Calibri Light"/>
                <a:cs typeface="Calibri Light"/>
              </a:rPr>
              <a:t>or</a:t>
            </a:r>
            <a:r>
              <a:rPr sz="1800" i="1" spc="65" dirty="0">
                <a:latin typeface="Calibri Light"/>
                <a:cs typeface="Calibri Light"/>
              </a:rPr>
              <a:t> </a:t>
            </a:r>
            <a:r>
              <a:rPr sz="1800" i="1" spc="-20" dirty="0">
                <a:latin typeface="Calibri Light"/>
                <a:cs typeface="Calibri Light"/>
              </a:rPr>
              <a:t>"No“</a:t>
            </a:r>
            <a:endParaRPr sz="18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 Light"/>
                <a:cs typeface="Calibri Light"/>
              </a:rPr>
              <a:t>or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related </a:t>
            </a:r>
            <a:r>
              <a:rPr sz="1800" spc="-10" dirty="0">
                <a:latin typeface="Calibri Light"/>
                <a:cs typeface="Calibri Light"/>
              </a:rPr>
              <a:t>to </a:t>
            </a:r>
            <a:r>
              <a:rPr sz="1800" dirty="0">
                <a:latin typeface="Calibri Light"/>
                <a:cs typeface="Calibri Light"/>
              </a:rPr>
              <a:t>a </a:t>
            </a:r>
            <a:r>
              <a:rPr sz="1800" spc="-10" dirty="0">
                <a:latin typeface="Calibri Light"/>
                <a:cs typeface="Calibri Light"/>
              </a:rPr>
              <a:t>narrow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field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of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knowledge.</a:t>
            </a:r>
            <a:endParaRPr sz="1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 Light"/>
                <a:cs typeface="Calibri Light"/>
              </a:rPr>
              <a:t>Whereas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when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questions</a:t>
            </a:r>
            <a:r>
              <a:rPr sz="1800" spc="2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were </a:t>
            </a:r>
            <a:r>
              <a:rPr sz="1800" i="1" spc="-5" dirty="0">
                <a:latin typeface="Calibri Light"/>
                <a:cs typeface="Calibri Light"/>
              </a:rPr>
              <a:t>open-ended</a:t>
            </a:r>
            <a:r>
              <a:rPr sz="1800" i="1" spc="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needed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i="1" spc="-5" dirty="0">
                <a:latin typeface="Calibri Light"/>
                <a:cs typeface="Calibri Light"/>
              </a:rPr>
              <a:t>conversational</a:t>
            </a:r>
            <a:r>
              <a:rPr sz="1800" i="1" spc="20" dirty="0">
                <a:latin typeface="Calibri Light"/>
                <a:cs typeface="Calibri Light"/>
              </a:rPr>
              <a:t> </a:t>
            </a:r>
            <a:r>
              <a:rPr sz="1800" i="1" spc="-5" dirty="0">
                <a:latin typeface="Calibri Light"/>
                <a:cs typeface="Calibri Light"/>
              </a:rPr>
              <a:t>answers,</a:t>
            </a:r>
            <a:r>
              <a:rPr sz="1800" i="1" spc="3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computer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scored</a:t>
            </a:r>
            <a:r>
              <a:rPr sz="1800" spc="-7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less.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487" y="4648200"/>
            <a:ext cx="9094456" cy="14447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27" y="246401"/>
            <a:ext cx="7441692" cy="28076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036" y="3557523"/>
            <a:ext cx="7631815" cy="19966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610556-F449-6CC7-FD34-14A2E2E76A40}"/>
                  </a:ext>
                </a:extLst>
              </p14:cNvPr>
              <p14:cNvContentPartPr/>
              <p14:nvPr/>
            </p14:nvContentPartPr>
            <p14:xfrm>
              <a:off x="909360" y="4986720"/>
              <a:ext cx="1199160" cy="16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610556-F449-6CC7-FD34-14A2E2E76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20" y="4923360"/>
                <a:ext cx="12304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E18E9-2804-81B4-7D50-3DFD183552F5}"/>
                  </a:ext>
                </a:extLst>
              </p14:cNvPr>
              <p14:cNvContentPartPr/>
              <p14:nvPr/>
            </p14:nvContentPartPr>
            <p14:xfrm>
              <a:off x="2012760" y="5391000"/>
              <a:ext cx="1547280" cy="18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E18E9-2804-81B4-7D50-3DFD183552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6920" y="5327640"/>
                <a:ext cx="1578600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846" y="254185"/>
            <a:ext cx="11091545" cy="5394325"/>
            <a:chOff x="300846" y="254185"/>
            <a:chExt cx="11091545" cy="5394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46" y="254185"/>
              <a:ext cx="7609417" cy="21491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5236" y="2319528"/>
              <a:ext cx="6836663" cy="3328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" y="2319528"/>
              <a:ext cx="2941319" cy="28468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7DDA38-B854-B7C0-B64B-E9FEBE039EE6}"/>
                  </a:ext>
                </a:extLst>
              </p14:cNvPr>
              <p14:cNvContentPartPr/>
              <p14:nvPr/>
            </p14:nvContentPartPr>
            <p14:xfrm>
              <a:off x="0" y="872280"/>
              <a:ext cx="7517160" cy="543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7DDA38-B854-B7C0-B64B-E9FEBE039E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840" y="808920"/>
                <a:ext cx="754848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4B4F6B-F2FD-2535-A3CA-F37B0D5079DA}"/>
                  </a:ext>
                </a:extLst>
              </p14:cNvPr>
              <p14:cNvContentPartPr/>
              <p14:nvPr/>
            </p14:nvContentPartPr>
            <p14:xfrm>
              <a:off x="5215320" y="2472120"/>
              <a:ext cx="4361040" cy="104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4B4F6B-F2FD-2535-A3CA-F37B0D5079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9480" y="2408760"/>
                <a:ext cx="4392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26231F-B665-47ED-C8D5-57744A0A7072}"/>
                  </a:ext>
                </a:extLst>
              </p14:cNvPr>
              <p14:cNvContentPartPr/>
              <p14:nvPr/>
            </p14:nvContentPartPr>
            <p14:xfrm>
              <a:off x="5245560" y="2936160"/>
              <a:ext cx="3747600" cy="52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26231F-B665-47ED-C8D5-57744A0A70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9720" y="2872800"/>
                <a:ext cx="3778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481514-533B-5DED-B190-808FDB8A1A7B}"/>
                  </a:ext>
                </a:extLst>
              </p14:cNvPr>
              <p14:cNvContentPartPr/>
              <p14:nvPr/>
            </p14:nvContentPartPr>
            <p14:xfrm>
              <a:off x="5078880" y="3235680"/>
              <a:ext cx="6319440" cy="56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481514-533B-5DED-B190-808FDB8A1A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3040" y="3172320"/>
                <a:ext cx="635076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1D7F76-A101-EE80-8A4A-842A368817FF}"/>
                  </a:ext>
                </a:extLst>
              </p14:cNvPr>
              <p14:cNvContentPartPr/>
              <p14:nvPr/>
            </p14:nvContentPartPr>
            <p14:xfrm>
              <a:off x="5307480" y="3826440"/>
              <a:ext cx="6115320" cy="266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1D7F76-A101-EE80-8A4A-842A368817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1640" y="3763080"/>
                <a:ext cx="61466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19DD60-7FC4-B0A1-3703-71F8D1E26A75}"/>
                  </a:ext>
                </a:extLst>
              </p14:cNvPr>
              <p14:cNvContentPartPr/>
              <p14:nvPr/>
            </p14:nvContentPartPr>
            <p14:xfrm>
              <a:off x="5033880" y="4294800"/>
              <a:ext cx="1643760" cy="34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19DD60-7FC4-B0A1-3703-71F8D1E26A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8040" y="4231440"/>
                <a:ext cx="1675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C3117F-BAA1-4C9C-A256-E6BE07C8B7FA}"/>
                  </a:ext>
                </a:extLst>
              </p14:cNvPr>
              <p14:cNvContentPartPr/>
              <p14:nvPr/>
            </p14:nvContentPartPr>
            <p14:xfrm>
              <a:off x="5251680" y="4773960"/>
              <a:ext cx="4367880" cy="97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C3117F-BAA1-4C9C-A256-E6BE07C8B7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5840" y="4710600"/>
                <a:ext cx="4399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EA49B2-5DA9-209A-868C-B4EAB6B9CD6A}"/>
                  </a:ext>
                </a:extLst>
              </p14:cNvPr>
              <p14:cNvContentPartPr/>
              <p14:nvPr/>
            </p14:nvContentPartPr>
            <p14:xfrm>
              <a:off x="5382360" y="5167440"/>
              <a:ext cx="5059800" cy="39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EA49B2-5DA9-209A-868C-B4EAB6B9CD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66520" y="5104080"/>
                <a:ext cx="5091120" cy="16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094" y="257244"/>
            <a:ext cx="8192649" cy="27181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86839" y="3295541"/>
            <a:ext cx="5652770" cy="1793239"/>
            <a:chOff x="1386839" y="3295541"/>
            <a:chExt cx="5652770" cy="17932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229" y="3295541"/>
              <a:ext cx="5324398" cy="1719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01317" y="4397501"/>
              <a:ext cx="5623560" cy="676910"/>
            </a:xfrm>
            <a:custGeom>
              <a:avLst/>
              <a:gdLst/>
              <a:ahLst/>
              <a:cxnLst/>
              <a:rect l="l" t="t" r="r" b="b"/>
              <a:pathLst>
                <a:path w="5623559" h="676910">
                  <a:moveTo>
                    <a:pt x="0" y="676656"/>
                  </a:moveTo>
                  <a:lnTo>
                    <a:pt x="5623559" y="676656"/>
                  </a:lnTo>
                  <a:lnTo>
                    <a:pt x="5623559" y="0"/>
                  </a:lnTo>
                  <a:lnTo>
                    <a:pt x="0" y="0"/>
                  </a:lnTo>
                  <a:lnTo>
                    <a:pt x="0" y="67665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7FA634-E0CA-73D6-95B2-55823A9A5C7C}"/>
                  </a:ext>
                </a:extLst>
              </p14:cNvPr>
              <p14:cNvContentPartPr/>
              <p14:nvPr/>
            </p14:nvContentPartPr>
            <p14:xfrm>
              <a:off x="394560" y="1391760"/>
              <a:ext cx="2125080" cy="228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7FA634-E0CA-73D6-95B2-55823A9A5C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720" y="1328400"/>
                <a:ext cx="21564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6A90F3-A2AA-4D5B-D3F4-C8E36AC1B00A}"/>
                  </a:ext>
                </a:extLst>
              </p14:cNvPr>
              <p14:cNvContentPartPr/>
              <p14:nvPr/>
            </p14:nvContentPartPr>
            <p14:xfrm>
              <a:off x="474120" y="334080"/>
              <a:ext cx="2792520" cy="57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6A90F3-A2AA-4D5B-D3F4-C8E36AC1B0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280" y="270720"/>
                <a:ext cx="2823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05BD8D-00B2-4B50-DCC4-8BAC5C4BC784}"/>
                  </a:ext>
                </a:extLst>
              </p14:cNvPr>
              <p14:cNvContentPartPr/>
              <p14:nvPr/>
            </p14:nvContentPartPr>
            <p14:xfrm>
              <a:off x="4678200" y="2241000"/>
              <a:ext cx="3455640" cy="159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05BD8D-00B2-4B50-DCC4-8BAC5C4BC7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2360" y="2177640"/>
                <a:ext cx="3486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4C50C6-7C23-8083-3752-35F2446052B0}"/>
                  </a:ext>
                </a:extLst>
              </p14:cNvPr>
              <p14:cNvContentPartPr/>
              <p14:nvPr/>
            </p14:nvContentPartPr>
            <p14:xfrm>
              <a:off x="4455000" y="3964320"/>
              <a:ext cx="1130760" cy="246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4C50C6-7C23-8083-3752-35F2446052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9160" y="3900960"/>
                <a:ext cx="1162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7531AE-4B69-1B5B-CB50-7F9219147C0A}"/>
                  </a:ext>
                </a:extLst>
              </p14:cNvPr>
              <p14:cNvContentPartPr/>
              <p14:nvPr/>
            </p14:nvContentPartPr>
            <p14:xfrm>
              <a:off x="1634760" y="4169880"/>
              <a:ext cx="3067200" cy="87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7531AE-4B69-1B5B-CB50-7F9219147C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920" y="4106520"/>
                <a:ext cx="3098520" cy="21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36" y="259287"/>
            <a:ext cx="6421583" cy="54526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404" y="216551"/>
            <a:ext cx="2318004" cy="2794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0952" y="1673468"/>
            <a:ext cx="2233659" cy="29427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2450" y="3563111"/>
            <a:ext cx="2025933" cy="26304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9FEB8B-B9AF-96A2-822F-C53C5C1CFB69}"/>
                  </a:ext>
                </a:extLst>
              </p14:cNvPr>
              <p14:cNvContentPartPr/>
              <p14:nvPr/>
            </p14:nvContentPartPr>
            <p14:xfrm>
              <a:off x="1272240" y="2642400"/>
              <a:ext cx="4687560" cy="12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9FEB8B-B9AF-96A2-822F-C53C5C1CFB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6400" y="2579040"/>
                <a:ext cx="47188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8FBBE0-1B09-CD13-4043-C07ADD9433B4}"/>
                  </a:ext>
                </a:extLst>
              </p14:cNvPr>
              <p14:cNvContentPartPr/>
              <p14:nvPr/>
            </p14:nvContentPartPr>
            <p14:xfrm>
              <a:off x="1218240" y="2946240"/>
              <a:ext cx="963000" cy="158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8FBBE0-1B09-CD13-4043-C07ADD9433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2400" y="2882880"/>
                <a:ext cx="994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04F895-EDC0-AF33-F819-9D3D2D7D8496}"/>
                  </a:ext>
                </a:extLst>
              </p14:cNvPr>
              <p14:cNvContentPartPr/>
              <p14:nvPr/>
            </p14:nvContentPartPr>
            <p14:xfrm>
              <a:off x="1137240" y="3559320"/>
              <a:ext cx="5655960" cy="151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04F895-EDC0-AF33-F819-9D3D2D7D84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400" y="3495960"/>
                <a:ext cx="5687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E0D749-1D73-4FF8-A3BD-E35C820A57F7}"/>
                  </a:ext>
                </a:extLst>
              </p14:cNvPr>
              <p14:cNvContentPartPr/>
              <p14:nvPr/>
            </p14:nvContentPartPr>
            <p14:xfrm>
              <a:off x="1093320" y="4147920"/>
              <a:ext cx="2513880" cy="42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E0D749-1D73-4FF8-A3BD-E35C820A57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7480" y="4084560"/>
                <a:ext cx="2545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7183D7-A08F-07CF-4C71-0B89F9F83E5D}"/>
                  </a:ext>
                </a:extLst>
              </p14:cNvPr>
              <p14:cNvContentPartPr/>
              <p14:nvPr/>
            </p14:nvContentPartPr>
            <p14:xfrm>
              <a:off x="588960" y="4985640"/>
              <a:ext cx="5463360" cy="602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7183D7-A08F-07CF-4C71-0B89F9F83E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120" y="4922280"/>
                <a:ext cx="5494680" cy="72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795" y="198120"/>
            <a:ext cx="10556875" cy="2628900"/>
            <a:chOff x="272795" y="198120"/>
            <a:chExt cx="10556875" cy="262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198120"/>
              <a:ext cx="8795004" cy="26283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684" y="1737359"/>
              <a:ext cx="5356860" cy="58064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5123" y="3084576"/>
            <a:ext cx="6417564" cy="29596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6E18E8-4B49-BBF7-1E6C-A2198D6F5B3E}"/>
                  </a:ext>
                </a:extLst>
              </p14:cNvPr>
              <p14:cNvContentPartPr/>
              <p14:nvPr/>
            </p14:nvContentPartPr>
            <p14:xfrm>
              <a:off x="2994480" y="922680"/>
              <a:ext cx="1334520" cy="38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6E18E8-4B49-BBF7-1E6C-A2198D6F5B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8640" y="859320"/>
                <a:ext cx="13658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9BEA9-EF0A-96E6-A9B5-91DF54D32D53}"/>
                  </a:ext>
                </a:extLst>
              </p14:cNvPr>
              <p14:cNvContentPartPr/>
              <p14:nvPr/>
            </p14:nvContentPartPr>
            <p14:xfrm>
              <a:off x="5138640" y="4080960"/>
              <a:ext cx="2153160" cy="93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9BEA9-EF0A-96E6-A9B5-91DF54D32D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9280" y="4071600"/>
                <a:ext cx="2171880" cy="11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" y="352043"/>
            <a:ext cx="9144000" cy="24612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" y="2985516"/>
            <a:ext cx="9233916" cy="22966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16033" y="733171"/>
            <a:ext cx="2228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0000"/>
                </a:solidFill>
                <a:latin typeface="Arial Black"/>
                <a:cs typeface="Arial Black"/>
              </a:rPr>
              <a:t>EXPAND</a:t>
            </a:r>
            <a:r>
              <a:rPr sz="1800" spc="-8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FF0000"/>
                </a:solidFill>
                <a:latin typeface="Arial Black"/>
                <a:cs typeface="Arial Black"/>
              </a:rPr>
              <a:t>Function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6033" y="1452753"/>
            <a:ext cx="2549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Partial differentiation</a:t>
            </a:r>
            <a:r>
              <a:rPr sz="16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006FC0"/>
                </a:solidFill>
                <a:latin typeface="Arial"/>
                <a:cs typeface="Arial"/>
              </a:rPr>
              <a:t>W.r.t </a:t>
            </a:r>
            <a:r>
              <a:rPr sz="1600" b="1" spc="-4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Arial"/>
                <a:cs typeface="Arial"/>
              </a:rPr>
              <a:t>“C”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5950" y="3216020"/>
            <a:ext cx="2285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Putting</a:t>
            </a:r>
            <a:r>
              <a:rPr sz="16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old</a:t>
            </a:r>
            <a:r>
              <a:rPr sz="16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6FC0"/>
                </a:solidFill>
                <a:latin typeface="Arial"/>
                <a:cs typeface="Arial"/>
              </a:rPr>
              <a:t>value</a:t>
            </a:r>
            <a:r>
              <a:rPr sz="1600" b="1" spc="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1600" b="1" spc="-10" dirty="0">
                <a:solidFill>
                  <a:srgbClr val="006FC0"/>
                </a:solidFill>
                <a:latin typeface="Arial"/>
                <a:cs typeface="Arial"/>
              </a:rPr>
              <a:t> “c” </a:t>
            </a:r>
            <a:r>
              <a:rPr sz="1600" b="1" spc="-4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 “m</a:t>
            </a:r>
            <a:r>
              <a:rPr sz="16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1716" y="4986654"/>
            <a:ext cx="38055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Gradient</a:t>
            </a: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Value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 to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determine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first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iteration</a:t>
            </a: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“c”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value</a:t>
            </a:r>
            <a:r>
              <a:rPr sz="1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i.e.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 new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05ABD7-0F0C-80C6-FD6A-8F40541CA7DD}"/>
                  </a:ext>
                </a:extLst>
              </p14:cNvPr>
              <p14:cNvContentPartPr/>
              <p14:nvPr/>
            </p14:nvContentPartPr>
            <p14:xfrm>
              <a:off x="4424040" y="1977840"/>
              <a:ext cx="5421600" cy="2855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05ABD7-0F0C-80C6-FD6A-8F40541CA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4680" y="1968480"/>
                <a:ext cx="5440320" cy="28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587" y="109728"/>
            <a:ext cx="7726680" cy="2635250"/>
            <a:chOff x="132587" y="109728"/>
            <a:chExt cx="7726680" cy="2635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" y="109728"/>
              <a:ext cx="7726680" cy="25115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60498" y="2093213"/>
              <a:ext cx="2112645" cy="632460"/>
            </a:xfrm>
            <a:custGeom>
              <a:avLst/>
              <a:gdLst/>
              <a:ahLst/>
              <a:cxnLst/>
              <a:rect l="l" t="t" r="r" b="b"/>
              <a:pathLst>
                <a:path w="2112645" h="632460">
                  <a:moveTo>
                    <a:pt x="0" y="632460"/>
                  </a:moveTo>
                  <a:lnTo>
                    <a:pt x="2112264" y="632460"/>
                  </a:lnTo>
                  <a:lnTo>
                    <a:pt x="2112264" y="0"/>
                  </a:lnTo>
                  <a:lnTo>
                    <a:pt x="0" y="0"/>
                  </a:lnTo>
                  <a:lnTo>
                    <a:pt x="0" y="63246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644" y="3332988"/>
            <a:ext cx="11526012" cy="29458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39278" y="2059051"/>
            <a:ext cx="182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New</a:t>
            </a:r>
            <a:r>
              <a:rPr sz="1800" spc="-45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“c”</a:t>
            </a:r>
            <a:r>
              <a:rPr sz="1800" spc="-50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Arial Black"/>
                <a:cs typeface="Arial Black"/>
              </a:rPr>
              <a:t>Value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8022" y="2834766"/>
            <a:ext cx="1287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Arial Black"/>
                <a:cs typeface="Arial Black"/>
              </a:rPr>
              <a:t>Likewise</a:t>
            </a:r>
            <a:r>
              <a:rPr sz="1800" spc="-85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: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3918" y="3998467"/>
            <a:ext cx="2992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Partial</a:t>
            </a:r>
            <a:r>
              <a:rPr sz="1600" b="1" spc="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differentiation</a:t>
            </a:r>
            <a:r>
              <a:rPr sz="1600" b="1" spc="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FFFF00"/>
                </a:solidFill>
                <a:latin typeface="Arial"/>
                <a:cs typeface="Arial"/>
              </a:rPr>
              <a:t>W.r.t</a:t>
            </a:r>
            <a:r>
              <a:rPr sz="1600" b="1" spc="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00"/>
                </a:solidFill>
                <a:latin typeface="Arial"/>
                <a:cs typeface="Arial"/>
              </a:rPr>
              <a:t>“m”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995" y="207263"/>
            <a:ext cx="10924032" cy="20086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995" y="2575560"/>
            <a:ext cx="10924032" cy="22692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76896" y="851661"/>
            <a:ext cx="3200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Putting</a:t>
            </a:r>
            <a:r>
              <a:rPr sz="1600" b="1" spc="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old </a:t>
            </a:r>
            <a:r>
              <a:rPr sz="1600" b="1" spc="-15" dirty="0">
                <a:solidFill>
                  <a:srgbClr val="FFFF00"/>
                </a:solidFill>
                <a:latin typeface="Arial"/>
                <a:cs typeface="Arial"/>
              </a:rPr>
              <a:t>value</a:t>
            </a:r>
            <a:r>
              <a:rPr sz="1600" b="1" spc="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of “c” </a:t>
            </a:r>
            <a:r>
              <a:rPr sz="1600" b="1" spc="-10" dirty="0">
                <a:solidFill>
                  <a:srgbClr val="FFFF00"/>
                </a:solidFill>
                <a:latin typeface="Arial"/>
                <a:cs typeface="Arial"/>
              </a:rPr>
              <a:t>and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“m</a:t>
            </a:r>
            <a:r>
              <a:rPr sz="1600" b="1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00"/>
                </a:solidFill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639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Gradient</a:t>
            </a:r>
            <a:r>
              <a:rPr spc="-15" dirty="0"/>
              <a:t> </a:t>
            </a:r>
            <a:r>
              <a:rPr spc="-20" dirty="0"/>
              <a:t>Value</a:t>
            </a:r>
            <a:r>
              <a:rPr dirty="0"/>
              <a:t> to</a:t>
            </a:r>
            <a:r>
              <a:rPr spc="-5" dirty="0"/>
              <a:t> determine</a:t>
            </a:r>
            <a:r>
              <a:rPr dirty="0"/>
              <a:t> </a:t>
            </a:r>
            <a:r>
              <a:rPr spc="-5" dirty="0"/>
              <a:t>first </a:t>
            </a:r>
            <a:r>
              <a:rPr dirty="0"/>
              <a:t> </a:t>
            </a:r>
            <a:r>
              <a:rPr spc="-5" dirty="0"/>
              <a:t>iteration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“m”</a:t>
            </a:r>
            <a:r>
              <a:rPr spc="-5" dirty="0"/>
              <a:t> </a:t>
            </a:r>
            <a:r>
              <a:rPr spc="-15" dirty="0"/>
              <a:t>value</a:t>
            </a:r>
            <a:r>
              <a:rPr spc="25" dirty="0"/>
              <a:t> </a:t>
            </a:r>
            <a:r>
              <a:rPr dirty="0"/>
              <a:t>i.e.</a:t>
            </a:r>
            <a:r>
              <a:rPr spc="-10" dirty="0"/>
              <a:t> </a:t>
            </a:r>
            <a:r>
              <a:rPr spc="-5" dirty="0"/>
              <a:t>new</a:t>
            </a:r>
            <a:r>
              <a:rPr dirty="0"/>
              <a:t> </a:t>
            </a:r>
            <a:r>
              <a:rPr spc="-15" dirty="0"/>
              <a:t>value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9342" y="4208779"/>
            <a:ext cx="189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New</a:t>
            </a:r>
            <a:r>
              <a:rPr sz="1800" spc="-45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“m”</a:t>
            </a:r>
            <a:r>
              <a:rPr sz="1800" spc="-50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Arial Black"/>
                <a:cs typeface="Arial Black"/>
              </a:rPr>
              <a:t>Value</a:t>
            </a:r>
            <a:endParaRPr sz="1800">
              <a:latin typeface="Arial Black"/>
              <a:cs typeface="Arial Black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AD9AB7-4E1D-E9D5-1B91-67FE192E935B}"/>
                  </a:ext>
                </a:extLst>
              </p14:cNvPr>
              <p14:cNvContentPartPr/>
              <p14:nvPr/>
            </p14:nvContentPartPr>
            <p14:xfrm>
              <a:off x="3480840" y="2144880"/>
              <a:ext cx="7095240" cy="2968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AD9AB7-4E1D-E9D5-1B91-67FE192E93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1480" y="2135520"/>
                <a:ext cx="7113960" cy="298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86" y="132587"/>
            <a:ext cx="7249073" cy="58445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F26128-071E-CEE4-20C9-F0C3EA168321}"/>
                  </a:ext>
                </a:extLst>
              </p14:cNvPr>
              <p14:cNvContentPartPr/>
              <p14:nvPr/>
            </p14:nvContentPartPr>
            <p14:xfrm>
              <a:off x="1340280" y="2881800"/>
              <a:ext cx="5873040" cy="36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F26128-071E-CEE4-20C9-F0C3EA1683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440" y="2818440"/>
                <a:ext cx="59043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F7AE01-F41C-1042-B2D4-4350BE8D081F}"/>
                  </a:ext>
                </a:extLst>
              </p14:cNvPr>
              <p14:cNvContentPartPr/>
              <p14:nvPr/>
            </p14:nvContentPartPr>
            <p14:xfrm>
              <a:off x="1274040" y="4251600"/>
              <a:ext cx="5377320" cy="12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F7AE01-F41C-1042-B2D4-4350BE8D08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200" y="4188240"/>
                <a:ext cx="5408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97F374-0DBC-FE77-86D0-EDFA737C2ADE}"/>
                  </a:ext>
                </a:extLst>
              </p14:cNvPr>
              <p14:cNvContentPartPr/>
              <p14:nvPr/>
            </p14:nvContentPartPr>
            <p14:xfrm>
              <a:off x="1129320" y="4465080"/>
              <a:ext cx="805320" cy="39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97F374-0DBC-FE77-86D0-EDFA737C2A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480" y="4401720"/>
                <a:ext cx="836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525E4-27E1-03AA-7BF2-B5D76C1EE946}"/>
                  </a:ext>
                </a:extLst>
              </p14:cNvPr>
              <p14:cNvContentPartPr/>
              <p14:nvPr/>
            </p14:nvContentPartPr>
            <p14:xfrm>
              <a:off x="1992240" y="4957200"/>
              <a:ext cx="4683240" cy="99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525E4-27E1-03AA-7BF2-B5D76C1EE9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6400" y="4893840"/>
                <a:ext cx="4714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410859-A9E3-0E99-BEC1-1C59D5E36C87}"/>
                  </a:ext>
                </a:extLst>
              </p14:cNvPr>
              <p14:cNvContentPartPr/>
              <p14:nvPr/>
            </p14:nvContentPartPr>
            <p14:xfrm>
              <a:off x="1913760" y="5276520"/>
              <a:ext cx="4865400" cy="420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410859-A9E3-0E99-BEC1-1C59D5E36C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97920" y="5213160"/>
                <a:ext cx="4896720" cy="54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41" y="273558"/>
            <a:ext cx="9610725" cy="52451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5"/>
              </a:spcBef>
            </a:pPr>
            <a:r>
              <a:rPr sz="2800" spc="-10" dirty="0">
                <a:solidFill>
                  <a:srgbClr val="FFC000"/>
                </a:solidFill>
                <a:latin typeface="Arial Black"/>
                <a:cs typeface="Arial Black"/>
              </a:rPr>
              <a:t>Performance</a:t>
            </a:r>
            <a:r>
              <a:rPr sz="2800" spc="2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FFC000"/>
                </a:solidFill>
                <a:latin typeface="Arial Black"/>
                <a:cs typeface="Arial Black"/>
              </a:rPr>
              <a:t>Evaluation</a:t>
            </a:r>
            <a:r>
              <a:rPr sz="2800" spc="3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FFC000"/>
                </a:solidFill>
                <a:latin typeface="Arial Black"/>
                <a:cs typeface="Arial Black"/>
              </a:rPr>
              <a:t>:</a:t>
            </a:r>
            <a:r>
              <a:rPr sz="2800" spc="2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Confusion</a:t>
            </a:r>
            <a:r>
              <a:rPr dirty="0"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matrix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224" y="1101978"/>
            <a:ext cx="11416665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Confusion Matrix </a:t>
            </a:r>
            <a:r>
              <a:rPr sz="1800" spc="-5" dirty="0">
                <a:latin typeface="Arial MT"/>
                <a:cs typeface="Arial MT"/>
              </a:rPr>
              <a:t>is a tool </a:t>
            </a:r>
            <a:r>
              <a:rPr sz="1800" dirty="0">
                <a:latin typeface="Arial MT"/>
                <a:cs typeface="Arial MT"/>
              </a:rPr>
              <a:t>used to </a:t>
            </a:r>
            <a:r>
              <a:rPr sz="1800" spc="-5" dirty="0">
                <a:latin typeface="Arial MT"/>
                <a:cs typeface="Arial MT"/>
              </a:rPr>
              <a:t>evaluate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performance of classification models in </a:t>
            </a:r>
            <a:r>
              <a:rPr sz="1800" b="1" spc="-5" dirty="0">
                <a:latin typeface="Arial"/>
                <a:cs typeface="Arial"/>
              </a:rPr>
              <a:t>Machine Learning </a:t>
            </a:r>
            <a:r>
              <a:rPr sz="1800" b="1" dirty="0">
                <a:latin typeface="Arial"/>
                <a:cs typeface="Arial"/>
              </a:rPr>
              <a:t> (ML)</a:t>
            </a:r>
            <a:r>
              <a:rPr sz="1800" dirty="0">
                <a:latin typeface="Arial MT"/>
                <a:cs typeface="Arial MT"/>
              </a:rPr>
              <a:t>. It </a:t>
            </a:r>
            <a:r>
              <a:rPr sz="1800" spc="-5" dirty="0">
                <a:latin typeface="Arial MT"/>
                <a:cs typeface="Arial MT"/>
              </a:rPr>
              <a:t>is a </a:t>
            </a:r>
            <a:r>
              <a:rPr sz="1800" spc="-10" dirty="0">
                <a:latin typeface="Arial MT"/>
                <a:cs typeface="Arial MT"/>
              </a:rPr>
              <a:t>square </a:t>
            </a:r>
            <a:r>
              <a:rPr sz="1800" dirty="0">
                <a:latin typeface="Arial MT"/>
                <a:cs typeface="Arial MT"/>
              </a:rPr>
              <a:t>matrix that </a:t>
            </a:r>
            <a:r>
              <a:rPr sz="1800" spc="-5" dirty="0">
                <a:latin typeface="Arial MT"/>
                <a:cs typeface="Arial MT"/>
              </a:rPr>
              <a:t>compares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predicted labels (output) </a:t>
            </a:r>
            <a:r>
              <a:rPr sz="1800" spc="-10" dirty="0">
                <a:latin typeface="Arial MT"/>
                <a:cs typeface="Arial MT"/>
              </a:rPr>
              <a:t>with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actual labels (ground </a:t>
            </a:r>
            <a:r>
              <a:rPr sz="1800" dirty="0">
                <a:latin typeface="Arial MT"/>
                <a:cs typeface="Arial MT"/>
              </a:rPr>
              <a:t>truth)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giving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comprehensive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performing.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b="1" spc="-5" dirty="0">
                <a:latin typeface="Arial"/>
                <a:cs typeface="Arial"/>
              </a:rPr>
              <a:t>binary classification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problem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confusion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matrix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2x2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matrix.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consists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four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components: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313" y="2931466"/>
            <a:ext cx="5167044" cy="3182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74D571-C310-2585-7957-B90592ABD45C}"/>
                  </a:ext>
                </a:extLst>
              </p14:cNvPr>
              <p14:cNvContentPartPr/>
              <p14:nvPr/>
            </p14:nvContentPartPr>
            <p14:xfrm>
              <a:off x="813600" y="1087560"/>
              <a:ext cx="10854720" cy="1033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74D571-C310-2585-7957-B90592ABD4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760" y="1024200"/>
                <a:ext cx="10886040" cy="11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30BBF-B914-F332-FDEE-1C3B030DCB2C}"/>
                  </a:ext>
                </a:extLst>
              </p14:cNvPr>
              <p14:cNvContentPartPr/>
              <p14:nvPr/>
            </p14:nvContentPartPr>
            <p14:xfrm>
              <a:off x="9397080" y="1466280"/>
              <a:ext cx="2003040" cy="22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30BBF-B914-F332-FDEE-1C3B030DC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1240" y="1402920"/>
                <a:ext cx="2034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C8F643-3DAF-02C8-1553-ABA3B0A6D8AA}"/>
                  </a:ext>
                </a:extLst>
              </p14:cNvPr>
              <p14:cNvContentPartPr/>
              <p14:nvPr/>
            </p14:nvContentPartPr>
            <p14:xfrm>
              <a:off x="2146680" y="3625560"/>
              <a:ext cx="1663560" cy="1577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C8F643-3DAF-02C8-1553-ABA3B0A6D8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0840" y="3562200"/>
                <a:ext cx="1694880" cy="170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584" y="230616"/>
            <a:ext cx="5546342" cy="14933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2582" y="196001"/>
            <a:ext cx="11009630" cy="2950845"/>
            <a:chOff x="452582" y="196001"/>
            <a:chExt cx="11009630" cy="29508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582" y="2181859"/>
              <a:ext cx="5095259" cy="340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17" y="2558962"/>
              <a:ext cx="7069976" cy="5878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6596" y="196001"/>
              <a:ext cx="4425419" cy="211551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979" y="3195827"/>
            <a:ext cx="7789164" cy="19339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770" y="5183236"/>
            <a:ext cx="7758982" cy="9186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49042" y="6456375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1DFCAA-2A13-787C-A923-A30A644BAD44}"/>
                  </a:ext>
                </a:extLst>
              </p14:cNvPr>
              <p14:cNvContentPartPr/>
              <p14:nvPr/>
            </p14:nvContentPartPr>
            <p14:xfrm>
              <a:off x="1036800" y="1239120"/>
              <a:ext cx="4174920" cy="17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1DFCAA-2A13-787C-A923-A30A644BAD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0960" y="1175760"/>
                <a:ext cx="42062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4158EB-D919-07CB-E3C8-C41A38597CE2}"/>
                  </a:ext>
                </a:extLst>
              </p14:cNvPr>
              <p14:cNvContentPartPr/>
              <p14:nvPr/>
            </p14:nvContentPartPr>
            <p14:xfrm>
              <a:off x="583920" y="1779840"/>
              <a:ext cx="5284440" cy="7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4158EB-D919-07CB-E3C8-C41A38597C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080" y="1716480"/>
                <a:ext cx="5315760" cy="19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125789"/>
            <a:ext cx="5298948" cy="38759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3821" y="158877"/>
            <a:ext cx="6790055" cy="421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Arial"/>
                <a:cs typeface="Arial"/>
              </a:rPr>
              <a:t>True</a:t>
            </a:r>
            <a:r>
              <a:rPr sz="1800" b="1" spc="-6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Positive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Interpretation:</a:t>
            </a:r>
            <a:r>
              <a:rPr sz="1800" spc="-1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232323"/>
                </a:solidFill>
                <a:latin typeface="Arial MT"/>
                <a:cs typeface="Arial MT"/>
              </a:rPr>
              <a:t>You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predicted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positive</a:t>
            </a:r>
            <a:r>
              <a:rPr sz="1800" spc="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2323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2323"/>
                </a:solidFill>
                <a:latin typeface="Arial MT"/>
                <a:cs typeface="Arial MT"/>
              </a:rPr>
              <a:t>it’s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323"/>
                </a:solidFill>
                <a:latin typeface="Arial MT"/>
                <a:cs typeface="Arial MT"/>
              </a:rPr>
              <a:t>true</a:t>
            </a:r>
            <a:r>
              <a:rPr sz="1800" spc="-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(Actual</a:t>
            </a:r>
            <a:r>
              <a:rPr sz="1800" spc="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-positive).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solidFill>
                  <a:srgbClr val="232323"/>
                </a:solidFill>
                <a:latin typeface="Arial MT"/>
                <a:cs typeface="Arial MT"/>
              </a:rPr>
              <a:t>You</a:t>
            </a:r>
            <a:r>
              <a:rPr sz="1800" spc="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predicted</a:t>
            </a:r>
            <a:r>
              <a:rPr sz="1800" spc="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2323"/>
                </a:solidFill>
                <a:latin typeface="Arial MT"/>
                <a:cs typeface="Arial MT"/>
              </a:rPr>
              <a:t>woman</a:t>
            </a:r>
            <a:r>
              <a:rPr sz="1800" spc="5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pregnant</a:t>
            </a:r>
            <a:r>
              <a:rPr sz="1800" spc="1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she</a:t>
            </a:r>
            <a:r>
              <a:rPr sz="1800" spc="-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2323"/>
                </a:solidFill>
                <a:latin typeface="Arial MT"/>
                <a:cs typeface="Arial MT"/>
              </a:rPr>
              <a:t>actually</a:t>
            </a:r>
            <a:r>
              <a:rPr sz="1800" spc="15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323"/>
                </a:solidFill>
                <a:latin typeface="Arial MT"/>
                <a:cs typeface="Arial MT"/>
              </a:rPr>
              <a:t>is.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 MT"/>
              <a:cs typeface="Arial MT"/>
            </a:endParaRPr>
          </a:p>
          <a:p>
            <a:pPr marL="172720">
              <a:lnSpc>
                <a:spcPct val="100000"/>
              </a:lnSpc>
            </a:pPr>
            <a:r>
              <a:rPr sz="1800" b="1" spc="-25" dirty="0">
                <a:solidFill>
                  <a:srgbClr val="00AFEF"/>
                </a:solidFill>
                <a:latin typeface="Arial"/>
                <a:cs typeface="Arial"/>
              </a:rPr>
              <a:t>True</a:t>
            </a:r>
            <a:r>
              <a:rPr sz="1800" b="1" spc="-5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Arial"/>
                <a:cs typeface="Arial"/>
              </a:rPr>
              <a:t>Negative:</a:t>
            </a:r>
            <a:endParaRPr sz="1800">
              <a:latin typeface="Arial"/>
              <a:cs typeface="Arial"/>
            </a:endParaRPr>
          </a:p>
          <a:p>
            <a:pPr marL="172720" marR="173990">
              <a:lnSpc>
                <a:spcPct val="200000"/>
              </a:lnSpc>
              <a:spcBef>
                <a:spcPts val="5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Interpretation:</a:t>
            </a:r>
            <a:r>
              <a:rPr sz="1800" spc="-1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negative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it’s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Actual-nve).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pregnant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 actually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72720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False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Positive:</a:t>
            </a:r>
            <a:r>
              <a:rPr sz="18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(Type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Error)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7272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Interpretation:</a:t>
            </a: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positive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it’s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false (actual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–nve)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4096" y="4626686"/>
            <a:ext cx="5960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pregnant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actually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not.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323" y="4762627"/>
            <a:ext cx="324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False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Negative:</a:t>
            </a: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(Type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Error)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323" y="5311266"/>
            <a:ext cx="69926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Interpretation:</a:t>
            </a:r>
            <a:r>
              <a:rPr sz="1800" spc="-1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negative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it’s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false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(actual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–positive).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woman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pregnant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she actually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is.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B262AF-53D7-51B2-6410-CD2099F3E362}"/>
                  </a:ext>
                </a:extLst>
              </p14:cNvPr>
              <p14:cNvContentPartPr/>
              <p14:nvPr/>
            </p14:nvContentPartPr>
            <p14:xfrm>
              <a:off x="6958800" y="533160"/>
              <a:ext cx="3676320" cy="160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B262AF-53D7-51B2-6410-CD2099F3E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2960" y="469800"/>
                <a:ext cx="3707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BE473C-12B4-F336-5DF6-C694C99CC8C4}"/>
                  </a:ext>
                </a:extLst>
              </p14:cNvPr>
              <p14:cNvContentPartPr/>
              <p14:nvPr/>
            </p14:nvContentPartPr>
            <p14:xfrm>
              <a:off x="10634760" y="642240"/>
              <a:ext cx="971280" cy="1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BE473C-12B4-F336-5DF6-C694C99CC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18920" y="578880"/>
                <a:ext cx="10026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2C8AD4-6E11-00E7-3EAF-0C84AC9AB2A9}"/>
                  </a:ext>
                </a:extLst>
              </p14:cNvPr>
              <p14:cNvContentPartPr/>
              <p14:nvPr/>
            </p14:nvContentPartPr>
            <p14:xfrm>
              <a:off x="6987240" y="2325960"/>
              <a:ext cx="3836880" cy="11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2C8AD4-6E11-00E7-3EAF-0C84AC9AB2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1400" y="2262600"/>
                <a:ext cx="38682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7DF234-2481-18BA-F6E1-DEEAB25AF798}"/>
                  </a:ext>
                </a:extLst>
              </p14:cNvPr>
              <p14:cNvContentPartPr/>
              <p14:nvPr/>
            </p14:nvContentPartPr>
            <p14:xfrm>
              <a:off x="9798120" y="2229120"/>
              <a:ext cx="2038680" cy="145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7DF234-2481-18BA-F6E1-DEEAB25AF7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2280" y="2165760"/>
                <a:ext cx="2070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8EB3D7C-4FC6-0A5A-8955-F2F8DA7D0ACD}"/>
                  </a:ext>
                </a:extLst>
              </p14:cNvPr>
              <p14:cNvContentPartPr/>
              <p14:nvPr/>
            </p14:nvContentPartPr>
            <p14:xfrm>
              <a:off x="7173720" y="4189320"/>
              <a:ext cx="4866480" cy="243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8EB3D7C-4FC6-0A5A-8955-F2F8DA7D0A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57880" y="4125960"/>
                <a:ext cx="48978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7DEC03-F383-9ABD-6468-87511AC79386}"/>
                  </a:ext>
                </a:extLst>
              </p14:cNvPr>
              <p14:cNvContentPartPr/>
              <p14:nvPr/>
            </p14:nvContentPartPr>
            <p14:xfrm>
              <a:off x="1847520" y="5400720"/>
              <a:ext cx="5289840" cy="150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7DEC03-F383-9ABD-6468-87511AC793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1680" y="5337360"/>
                <a:ext cx="5321160" cy="27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238759"/>
            <a:ext cx="961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Several</a:t>
            </a:r>
            <a:r>
              <a:rPr sz="18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important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metrics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can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be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calculated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using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values</a:t>
            </a:r>
            <a:r>
              <a:rPr sz="1800" b="1" spc="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from the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confusion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matrix: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564" y="861218"/>
            <a:ext cx="11842115" cy="2861945"/>
            <a:chOff x="308564" y="861218"/>
            <a:chExt cx="11842115" cy="2861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64" y="861218"/>
              <a:ext cx="9289799" cy="14185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87209" y="1420368"/>
              <a:ext cx="173990" cy="1122045"/>
            </a:xfrm>
            <a:custGeom>
              <a:avLst/>
              <a:gdLst/>
              <a:ahLst/>
              <a:cxnLst/>
              <a:rect l="l" t="t" r="r" b="b"/>
              <a:pathLst>
                <a:path w="173990" h="1122045">
                  <a:moveTo>
                    <a:pt x="57921" y="173482"/>
                  </a:moveTo>
                  <a:lnTo>
                    <a:pt x="49911" y="1121537"/>
                  </a:lnTo>
                  <a:lnTo>
                    <a:pt x="107823" y="1122045"/>
                  </a:lnTo>
                  <a:lnTo>
                    <a:pt x="115833" y="173990"/>
                  </a:lnTo>
                  <a:lnTo>
                    <a:pt x="57921" y="173482"/>
                  </a:lnTo>
                  <a:close/>
                </a:path>
                <a:path w="173990" h="1122045">
                  <a:moveTo>
                    <a:pt x="159055" y="144526"/>
                  </a:moveTo>
                  <a:lnTo>
                    <a:pt x="58166" y="144526"/>
                  </a:lnTo>
                  <a:lnTo>
                    <a:pt x="116077" y="145034"/>
                  </a:lnTo>
                  <a:lnTo>
                    <a:pt x="115833" y="173990"/>
                  </a:lnTo>
                  <a:lnTo>
                    <a:pt x="173736" y="174498"/>
                  </a:lnTo>
                  <a:lnTo>
                    <a:pt x="159055" y="144526"/>
                  </a:lnTo>
                  <a:close/>
                </a:path>
                <a:path w="173990" h="1122045">
                  <a:moveTo>
                    <a:pt x="58166" y="144526"/>
                  </a:moveTo>
                  <a:lnTo>
                    <a:pt x="57921" y="173482"/>
                  </a:lnTo>
                  <a:lnTo>
                    <a:pt x="115833" y="173990"/>
                  </a:lnTo>
                  <a:lnTo>
                    <a:pt x="116077" y="145034"/>
                  </a:lnTo>
                  <a:lnTo>
                    <a:pt x="58166" y="144526"/>
                  </a:lnTo>
                  <a:close/>
                </a:path>
                <a:path w="173990" h="1122045">
                  <a:moveTo>
                    <a:pt x="88265" y="0"/>
                  </a:moveTo>
                  <a:lnTo>
                    <a:pt x="0" y="172974"/>
                  </a:lnTo>
                  <a:lnTo>
                    <a:pt x="57921" y="173482"/>
                  </a:lnTo>
                  <a:lnTo>
                    <a:pt x="58166" y="144526"/>
                  </a:lnTo>
                  <a:lnTo>
                    <a:pt x="159055" y="144526"/>
                  </a:lnTo>
                  <a:lnTo>
                    <a:pt x="8826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9936" y="1289304"/>
              <a:ext cx="4166616" cy="20269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93886" y="1840230"/>
              <a:ext cx="3043555" cy="1597660"/>
            </a:xfrm>
            <a:custGeom>
              <a:avLst/>
              <a:gdLst/>
              <a:ahLst/>
              <a:cxnLst/>
              <a:rect l="l" t="t" r="r" b="b"/>
              <a:pathLst>
                <a:path w="3043554" h="1597660">
                  <a:moveTo>
                    <a:pt x="0" y="1597152"/>
                  </a:moveTo>
                  <a:lnTo>
                    <a:pt x="3043428" y="1597152"/>
                  </a:lnTo>
                  <a:lnTo>
                    <a:pt x="3043428" y="0"/>
                  </a:lnTo>
                  <a:lnTo>
                    <a:pt x="0" y="0"/>
                  </a:lnTo>
                  <a:lnTo>
                    <a:pt x="0" y="1597152"/>
                  </a:lnTo>
                  <a:close/>
                </a:path>
              </a:pathLst>
            </a:custGeom>
            <a:ln w="38100">
              <a:solidFill>
                <a:srgbClr val="F10D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21696" y="1781106"/>
              <a:ext cx="3310254" cy="1922780"/>
            </a:xfrm>
            <a:custGeom>
              <a:avLst/>
              <a:gdLst/>
              <a:ahLst/>
              <a:cxnLst/>
              <a:rect l="l" t="t" r="r" b="b"/>
              <a:pathLst>
                <a:path w="3310254" h="1922779">
                  <a:moveTo>
                    <a:pt x="866879" y="218508"/>
                  </a:moveTo>
                  <a:lnTo>
                    <a:pt x="810417" y="209340"/>
                  </a:lnTo>
                  <a:lnTo>
                    <a:pt x="754169" y="200272"/>
                  </a:lnTo>
                  <a:lnTo>
                    <a:pt x="698348" y="191401"/>
                  </a:lnTo>
                  <a:lnTo>
                    <a:pt x="643166" y="182827"/>
                  </a:lnTo>
                  <a:lnTo>
                    <a:pt x="588838" y="174649"/>
                  </a:lnTo>
                  <a:lnTo>
                    <a:pt x="535576" y="166963"/>
                  </a:lnTo>
                  <a:lnTo>
                    <a:pt x="483594" y="159870"/>
                  </a:lnTo>
                  <a:lnTo>
                    <a:pt x="433106" y="153467"/>
                  </a:lnTo>
                  <a:lnTo>
                    <a:pt x="384323" y="147853"/>
                  </a:lnTo>
                  <a:lnTo>
                    <a:pt x="337461" y="143127"/>
                  </a:lnTo>
                  <a:lnTo>
                    <a:pt x="292731" y="139387"/>
                  </a:lnTo>
                  <a:lnTo>
                    <a:pt x="250348" y="136732"/>
                  </a:lnTo>
                  <a:lnTo>
                    <a:pt x="210525" y="135260"/>
                  </a:lnTo>
                  <a:lnTo>
                    <a:pt x="173474" y="135069"/>
                  </a:lnTo>
                  <a:lnTo>
                    <a:pt x="139410" y="136259"/>
                  </a:lnTo>
                  <a:lnTo>
                    <a:pt x="81094" y="143172"/>
                  </a:lnTo>
                  <a:lnTo>
                    <a:pt x="37282" y="156789"/>
                  </a:lnTo>
                  <a:lnTo>
                    <a:pt x="2494" y="191505"/>
                  </a:lnTo>
                  <a:lnTo>
                    <a:pt x="0" y="207282"/>
                  </a:lnTo>
                  <a:lnTo>
                    <a:pt x="2411" y="225326"/>
                  </a:lnTo>
                  <a:lnTo>
                    <a:pt x="22804" y="268609"/>
                  </a:lnTo>
                  <a:lnTo>
                    <a:pt x="65382" y="322140"/>
                  </a:lnTo>
                  <a:lnTo>
                    <a:pt x="97957" y="355179"/>
                  </a:lnTo>
                  <a:lnTo>
                    <a:pt x="140048" y="393990"/>
                  </a:lnTo>
                  <a:lnTo>
                    <a:pt x="190994" y="438099"/>
                  </a:lnTo>
                  <a:lnTo>
                    <a:pt x="250136" y="487034"/>
                  </a:lnTo>
                  <a:lnTo>
                    <a:pt x="282574" y="513163"/>
                  </a:lnTo>
                  <a:lnTo>
                    <a:pt x="316814" y="540320"/>
                  </a:lnTo>
                  <a:lnTo>
                    <a:pt x="352772" y="568448"/>
                  </a:lnTo>
                  <a:lnTo>
                    <a:pt x="390368" y="597486"/>
                  </a:lnTo>
                  <a:lnTo>
                    <a:pt x="429517" y="627376"/>
                  </a:lnTo>
                  <a:lnTo>
                    <a:pt x="470138" y="658058"/>
                  </a:lnTo>
                  <a:lnTo>
                    <a:pt x="512149" y="689473"/>
                  </a:lnTo>
                  <a:lnTo>
                    <a:pt x="555466" y="721561"/>
                  </a:lnTo>
                  <a:lnTo>
                    <a:pt x="600007" y="754265"/>
                  </a:lnTo>
                  <a:lnTo>
                    <a:pt x="645690" y="787524"/>
                  </a:lnTo>
                  <a:lnTo>
                    <a:pt x="692433" y="821280"/>
                  </a:lnTo>
                  <a:lnTo>
                    <a:pt x="740152" y="855473"/>
                  </a:lnTo>
                  <a:lnTo>
                    <a:pt x="788766" y="890045"/>
                  </a:lnTo>
                  <a:lnTo>
                    <a:pt x="838192" y="924935"/>
                  </a:lnTo>
                  <a:lnTo>
                    <a:pt x="888347" y="960085"/>
                  </a:lnTo>
                  <a:lnTo>
                    <a:pt x="939149" y="995436"/>
                  </a:lnTo>
                  <a:lnTo>
                    <a:pt x="990516" y="1030929"/>
                  </a:lnTo>
                  <a:lnTo>
                    <a:pt x="1042365" y="1066503"/>
                  </a:lnTo>
                  <a:lnTo>
                    <a:pt x="1094614" y="1102101"/>
                  </a:lnTo>
                  <a:lnTo>
                    <a:pt x="1147180" y="1137664"/>
                  </a:lnTo>
                  <a:lnTo>
                    <a:pt x="1199981" y="1173131"/>
                  </a:lnTo>
                  <a:lnTo>
                    <a:pt x="1252934" y="1208444"/>
                  </a:lnTo>
                  <a:lnTo>
                    <a:pt x="1305956" y="1243543"/>
                  </a:lnTo>
                  <a:lnTo>
                    <a:pt x="1358966" y="1278370"/>
                  </a:lnTo>
                  <a:lnTo>
                    <a:pt x="1411881" y="1312865"/>
                  </a:lnTo>
                  <a:lnTo>
                    <a:pt x="1464619" y="1346970"/>
                  </a:lnTo>
                  <a:lnTo>
                    <a:pt x="1517096" y="1380624"/>
                  </a:lnTo>
                  <a:lnTo>
                    <a:pt x="1569231" y="1413769"/>
                  </a:lnTo>
                  <a:lnTo>
                    <a:pt x="1620940" y="1446346"/>
                  </a:lnTo>
                  <a:lnTo>
                    <a:pt x="1672143" y="1478295"/>
                  </a:lnTo>
                  <a:lnTo>
                    <a:pt x="1722755" y="1509558"/>
                  </a:lnTo>
                  <a:lnTo>
                    <a:pt x="1772695" y="1540075"/>
                  </a:lnTo>
                  <a:lnTo>
                    <a:pt x="1821880" y="1569787"/>
                  </a:lnTo>
                  <a:lnTo>
                    <a:pt x="1870228" y="1598635"/>
                  </a:lnTo>
                  <a:lnTo>
                    <a:pt x="1917656" y="1626560"/>
                  </a:lnTo>
                  <a:lnTo>
                    <a:pt x="1964082" y="1653503"/>
                  </a:lnTo>
                  <a:lnTo>
                    <a:pt x="2009424" y="1679403"/>
                  </a:lnTo>
                  <a:lnTo>
                    <a:pt x="2053598" y="1704203"/>
                  </a:lnTo>
                  <a:lnTo>
                    <a:pt x="2096522" y="1727844"/>
                  </a:lnTo>
                  <a:lnTo>
                    <a:pt x="2138115" y="1750265"/>
                  </a:lnTo>
                  <a:lnTo>
                    <a:pt x="2178292" y="1771408"/>
                  </a:lnTo>
                  <a:lnTo>
                    <a:pt x="2216973" y="1791213"/>
                  </a:lnTo>
                  <a:lnTo>
                    <a:pt x="2254075" y="1809623"/>
                  </a:lnTo>
                  <a:lnTo>
                    <a:pt x="2289514" y="1826576"/>
                  </a:lnTo>
                  <a:lnTo>
                    <a:pt x="2355078" y="1855880"/>
                  </a:lnTo>
                  <a:lnTo>
                    <a:pt x="2449719" y="1890873"/>
                  </a:lnTo>
                  <a:lnTo>
                    <a:pt x="2511065" y="1907206"/>
                  </a:lnTo>
                  <a:lnTo>
                    <a:pt x="2569191" y="1917573"/>
                  </a:lnTo>
                  <a:lnTo>
                    <a:pt x="2624215" y="1922435"/>
                  </a:lnTo>
                  <a:lnTo>
                    <a:pt x="2676251" y="1922257"/>
                  </a:lnTo>
                  <a:lnTo>
                    <a:pt x="2725418" y="1917498"/>
                  </a:lnTo>
                  <a:lnTo>
                    <a:pt x="2771832" y="1908623"/>
                  </a:lnTo>
                  <a:lnTo>
                    <a:pt x="2815609" y="1896094"/>
                  </a:lnTo>
                  <a:lnTo>
                    <a:pt x="2856866" y="1880372"/>
                  </a:lnTo>
                  <a:lnTo>
                    <a:pt x="2895719" y="1861920"/>
                  </a:lnTo>
                  <a:lnTo>
                    <a:pt x="2932285" y="1841201"/>
                  </a:lnTo>
                  <a:lnTo>
                    <a:pt x="2966681" y="1818676"/>
                  </a:lnTo>
                  <a:lnTo>
                    <a:pt x="2999023" y="1794809"/>
                  </a:lnTo>
                  <a:lnTo>
                    <a:pt x="3029427" y="1770062"/>
                  </a:lnTo>
                  <a:lnTo>
                    <a:pt x="3084891" y="1719775"/>
                  </a:lnTo>
                  <a:lnTo>
                    <a:pt x="3134005" y="1671515"/>
                  </a:lnTo>
                  <a:lnTo>
                    <a:pt x="3156472" y="1649301"/>
                  </a:lnTo>
                  <a:lnTo>
                    <a:pt x="3197810" y="1611017"/>
                  </a:lnTo>
                  <a:lnTo>
                    <a:pt x="3235129" y="1584006"/>
                  </a:lnTo>
                  <a:lnTo>
                    <a:pt x="3288240" y="1566694"/>
                  </a:lnTo>
                  <a:lnTo>
                    <a:pt x="3309808" y="1578706"/>
                  </a:lnTo>
                  <a:lnTo>
                    <a:pt x="3302069" y="1592075"/>
                  </a:lnTo>
                  <a:lnTo>
                    <a:pt x="3265443" y="1613956"/>
                  </a:lnTo>
                  <a:lnTo>
                    <a:pt x="3221818" y="1603249"/>
                  </a:lnTo>
                  <a:lnTo>
                    <a:pt x="3202027" y="1558967"/>
                  </a:lnTo>
                  <a:lnTo>
                    <a:pt x="3207026" y="1518310"/>
                  </a:lnTo>
                  <a:lnTo>
                    <a:pt x="3222567" y="1469472"/>
                  </a:lnTo>
                  <a:lnTo>
                    <a:pt x="3232444" y="1442328"/>
                  </a:lnTo>
                  <a:lnTo>
                    <a:pt x="3242738" y="1413550"/>
                  </a:lnTo>
                  <a:lnTo>
                    <a:pt x="3261623" y="1351643"/>
                  </a:lnTo>
                  <a:lnTo>
                    <a:pt x="3273308" y="1284848"/>
                  </a:lnTo>
                  <a:lnTo>
                    <a:pt x="3274603" y="1249961"/>
                  </a:lnTo>
                  <a:lnTo>
                    <a:pt x="3271879" y="1214264"/>
                  </a:lnTo>
                  <a:lnTo>
                    <a:pt x="3251422" y="1140989"/>
                  </a:lnTo>
                  <a:lnTo>
                    <a:pt x="3232209" y="1103685"/>
                  </a:lnTo>
                  <a:lnTo>
                    <a:pt x="3206021" y="1066120"/>
                  </a:lnTo>
                  <a:lnTo>
                    <a:pt x="3172119" y="1028430"/>
                  </a:lnTo>
                  <a:lnTo>
                    <a:pt x="3129764" y="990755"/>
                  </a:lnTo>
                  <a:lnTo>
                    <a:pt x="3078215" y="953230"/>
                  </a:lnTo>
                  <a:lnTo>
                    <a:pt x="3016735" y="915992"/>
                  </a:lnTo>
                  <a:lnTo>
                    <a:pt x="2961159" y="886664"/>
                  </a:lnTo>
                  <a:lnTo>
                    <a:pt x="2896725" y="855369"/>
                  </a:lnTo>
                  <a:lnTo>
                    <a:pt x="2861402" y="839048"/>
                  </a:lnTo>
                  <a:lnTo>
                    <a:pt x="2824124" y="822311"/>
                  </a:lnTo>
                  <a:lnTo>
                    <a:pt x="2784978" y="805183"/>
                  </a:lnTo>
                  <a:lnTo>
                    <a:pt x="2744049" y="787690"/>
                  </a:lnTo>
                  <a:lnTo>
                    <a:pt x="2701425" y="769858"/>
                  </a:lnTo>
                  <a:lnTo>
                    <a:pt x="2657193" y="751711"/>
                  </a:lnTo>
                  <a:lnTo>
                    <a:pt x="2611438" y="733276"/>
                  </a:lnTo>
                  <a:lnTo>
                    <a:pt x="2564247" y="714576"/>
                  </a:lnTo>
                  <a:lnTo>
                    <a:pt x="2515707" y="695639"/>
                  </a:lnTo>
                  <a:lnTo>
                    <a:pt x="2465905" y="676488"/>
                  </a:lnTo>
                  <a:lnTo>
                    <a:pt x="2414926" y="657149"/>
                  </a:lnTo>
                  <a:lnTo>
                    <a:pt x="2362857" y="637649"/>
                  </a:lnTo>
                  <a:lnTo>
                    <a:pt x="2309786" y="618011"/>
                  </a:lnTo>
                  <a:lnTo>
                    <a:pt x="2255798" y="598261"/>
                  </a:lnTo>
                  <a:lnTo>
                    <a:pt x="2200980" y="578425"/>
                  </a:lnTo>
                  <a:lnTo>
                    <a:pt x="2145418" y="558528"/>
                  </a:lnTo>
                  <a:lnTo>
                    <a:pt x="2089200" y="538596"/>
                  </a:lnTo>
                  <a:lnTo>
                    <a:pt x="2032411" y="518653"/>
                  </a:lnTo>
                  <a:lnTo>
                    <a:pt x="1975139" y="498725"/>
                  </a:lnTo>
                  <a:lnTo>
                    <a:pt x="1917469" y="478837"/>
                  </a:lnTo>
                  <a:lnTo>
                    <a:pt x="1859489" y="459015"/>
                  </a:lnTo>
                  <a:lnTo>
                    <a:pt x="1801284" y="439284"/>
                  </a:lnTo>
                  <a:lnTo>
                    <a:pt x="1742942" y="419669"/>
                  </a:lnTo>
                  <a:lnTo>
                    <a:pt x="1684549" y="400196"/>
                  </a:lnTo>
                  <a:lnTo>
                    <a:pt x="1626191" y="380889"/>
                  </a:lnTo>
                  <a:lnTo>
                    <a:pt x="1567955" y="361775"/>
                  </a:lnTo>
                  <a:lnTo>
                    <a:pt x="1509928" y="342879"/>
                  </a:lnTo>
                  <a:lnTo>
                    <a:pt x="1452195" y="324226"/>
                  </a:lnTo>
                  <a:lnTo>
                    <a:pt x="1394845" y="305840"/>
                  </a:lnTo>
                  <a:lnTo>
                    <a:pt x="1337963" y="287749"/>
                  </a:lnTo>
                  <a:lnTo>
                    <a:pt x="1281635" y="269976"/>
                  </a:lnTo>
                  <a:lnTo>
                    <a:pt x="1225949" y="252548"/>
                  </a:lnTo>
                  <a:lnTo>
                    <a:pt x="1170990" y="235489"/>
                  </a:lnTo>
                  <a:lnTo>
                    <a:pt x="1116846" y="218826"/>
                  </a:lnTo>
                  <a:lnTo>
                    <a:pt x="1063603" y="202582"/>
                  </a:lnTo>
                  <a:lnTo>
                    <a:pt x="1011347" y="186784"/>
                  </a:lnTo>
                  <a:lnTo>
                    <a:pt x="960165" y="171457"/>
                  </a:lnTo>
                  <a:lnTo>
                    <a:pt x="910144" y="156627"/>
                  </a:lnTo>
                  <a:lnTo>
                    <a:pt x="861369" y="142318"/>
                  </a:lnTo>
                  <a:lnTo>
                    <a:pt x="813929" y="128556"/>
                  </a:lnTo>
                  <a:lnTo>
                    <a:pt x="767908" y="115366"/>
                  </a:lnTo>
                  <a:lnTo>
                    <a:pt x="723394" y="102774"/>
                  </a:lnTo>
                  <a:lnTo>
                    <a:pt x="680474" y="90804"/>
                  </a:lnTo>
                  <a:lnTo>
                    <a:pt x="639233" y="79483"/>
                  </a:lnTo>
                  <a:lnTo>
                    <a:pt x="599759" y="68836"/>
                  </a:lnTo>
                  <a:lnTo>
                    <a:pt x="562137" y="58887"/>
                  </a:lnTo>
                  <a:lnTo>
                    <a:pt x="492799" y="41188"/>
                  </a:lnTo>
                  <a:lnTo>
                    <a:pt x="431911" y="26589"/>
                  </a:lnTo>
                  <a:lnTo>
                    <a:pt x="335749" y="7509"/>
                  </a:lnTo>
                  <a:lnTo>
                    <a:pt x="277783" y="866"/>
                  </a:lnTo>
                  <a:lnTo>
                    <a:pt x="230101" y="0"/>
                  </a:lnTo>
                  <a:lnTo>
                    <a:pt x="191849" y="4325"/>
                  </a:lnTo>
                  <a:lnTo>
                    <a:pt x="140219" y="26206"/>
                  </a:lnTo>
                  <a:lnTo>
                    <a:pt x="116062" y="61823"/>
                  </a:lnTo>
                  <a:lnTo>
                    <a:pt x="112151" y="83318"/>
                  </a:lnTo>
                  <a:lnTo>
                    <a:pt x="112546" y="106489"/>
                  </a:lnTo>
                  <a:lnTo>
                    <a:pt x="122842" y="155519"/>
                  </a:lnTo>
                  <a:lnTo>
                    <a:pt x="140117" y="204225"/>
                  </a:lnTo>
                  <a:lnTo>
                    <a:pt x="149237" y="226992"/>
                  </a:lnTo>
                  <a:lnTo>
                    <a:pt x="157541" y="247921"/>
                  </a:lnTo>
                  <a:lnTo>
                    <a:pt x="164174" y="266425"/>
                  </a:lnTo>
                  <a:lnTo>
                    <a:pt x="168283" y="281920"/>
                  </a:lnTo>
                  <a:lnTo>
                    <a:pt x="169014" y="293819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5897" y="3825896"/>
            <a:ext cx="9471025" cy="1593850"/>
            <a:chOff x="425897" y="3825896"/>
            <a:chExt cx="9471025" cy="15938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897" y="3825896"/>
              <a:ext cx="9470706" cy="145304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78065" y="4297679"/>
              <a:ext cx="173990" cy="1122045"/>
            </a:xfrm>
            <a:custGeom>
              <a:avLst/>
              <a:gdLst/>
              <a:ahLst/>
              <a:cxnLst/>
              <a:rect l="l" t="t" r="r" b="b"/>
              <a:pathLst>
                <a:path w="173990" h="1122045">
                  <a:moveTo>
                    <a:pt x="57921" y="173482"/>
                  </a:moveTo>
                  <a:lnTo>
                    <a:pt x="49910" y="1121537"/>
                  </a:lnTo>
                  <a:lnTo>
                    <a:pt x="107823" y="1122045"/>
                  </a:lnTo>
                  <a:lnTo>
                    <a:pt x="115833" y="173990"/>
                  </a:lnTo>
                  <a:lnTo>
                    <a:pt x="57921" y="173482"/>
                  </a:lnTo>
                  <a:close/>
                </a:path>
                <a:path w="173990" h="1122045">
                  <a:moveTo>
                    <a:pt x="159055" y="144526"/>
                  </a:moveTo>
                  <a:lnTo>
                    <a:pt x="58165" y="144526"/>
                  </a:lnTo>
                  <a:lnTo>
                    <a:pt x="116077" y="145034"/>
                  </a:lnTo>
                  <a:lnTo>
                    <a:pt x="115833" y="173990"/>
                  </a:lnTo>
                  <a:lnTo>
                    <a:pt x="173735" y="174498"/>
                  </a:lnTo>
                  <a:lnTo>
                    <a:pt x="159055" y="144526"/>
                  </a:lnTo>
                  <a:close/>
                </a:path>
                <a:path w="173990" h="1122045">
                  <a:moveTo>
                    <a:pt x="58165" y="144526"/>
                  </a:moveTo>
                  <a:lnTo>
                    <a:pt x="57921" y="173482"/>
                  </a:lnTo>
                  <a:lnTo>
                    <a:pt x="115833" y="173990"/>
                  </a:lnTo>
                  <a:lnTo>
                    <a:pt x="116077" y="145034"/>
                  </a:lnTo>
                  <a:lnTo>
                    <a:pt x="58165" y="144526"/>
                  </a:lnTo>
                  <a:close/>
                </a:path>
                <a:path w="173990" h="1122045">
                  <a:moveTo>
                    <a:pt x="88264" y="0"/>
                  </a:moveTo>
                  <a:lnTo>
                    <a:pt x="0" y="172974"/>
                  </a:lnTo>
                  <a:lnTo>
                    <a:pt x="57921" y="173482"/>
                  </a:lnTo>
                  <a:lnTo>
                    <a:pt x="58165" y="144526"/>
                  </a:lnTo>
                  <a:lnTo>
                    <a:pt x="159055" y="144526"/>
                  </a:lnTo>
                  <a:lnTo>
                    <a:pt x="882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9908" y="5568797"/>
            <a:ext cx="1151001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The</a:t>
            </a:r>
            <a:r>
              <a:rPr sz="1800" spc="15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above</a:t>
            </a:r>
            <a:r>
              <a:rPr sz="1800" spc="14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equation</a:t>
            </a:r>
            <a:r>
              <a:rPr sz="1800" spc="15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can</a:t>
            </a:r>
            <a:r>
              <a:rPr sz="1800" spc="15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be</a:t>
            </a:r>
            <a:r>
              <a:rPr sz="1800" spc="16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explained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by</a:t>
            </a:r>
            <a:r>
              <a:rPr sz="1800" spc="14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saying,</a:t>
            </a:r>
            <a:r>
              <a:rPr sz="1800" spc="16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from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all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the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classes</a:t>
            </a:r>
            <a:r>
              <a:rPr sz="1800" spc="17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318E9F"/>
                </a:solidFill>
                <a:latin typeface="Arial MT"/>
                <a:cs typeface="Arial MT"/>
              </a:rPr>
              <a:t>we</a:t>
            </a:r>
            <a:r>
              <a:rPr sz="1800" spc="17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have</a:t>
            </a:r>
            <a:r>
              <a:rPr sz="1800" spc="15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predicted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as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positive,</a:t>
            </a:r>
            <a:r>
              <a:rPr sz="1800" spc="1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how</a:t>
            </a:r>
            <a:r>
              <a:rPr sz="1800" spc="13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many </a:t>
            </a:r>
            <a:r>
              <a:rPr sz="1800" spc="-484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actually</a:t>
            </a:r>
            <a:r>
              <a:rPr sz="1800" spc="1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positive.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0BA374-C7DF-A745-126F-21A2265508A6}"/>
                  </a:ext>
                </a:extLst>
              </p14:cNvPr>
              <p14:cNvContentPartPr/>
              <p14:nvPr/>
            </p14:nvContentPartPr>
            <p14:xfrm>
              <a:off x="2908080" y="1607760"/>
              <a:ext cx="4665960" cy="706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0BA374-C7DF-A745-126F-21A226550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2240" y="1544400"/>
                <a:ext cx="469728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D7E3AC-0D21-43A6-BD23-51EB0C02E170}"/>
                  </a:ext>
                </a:extLst>
              </p14:cNvPr>
              <p14:cNvContentPartPr/>
              <p14:nvPr/>
            </p14:nvContentPartPr>
            <p14:xfrm>
              <a:off x="2162520" y="1974960"/>
              <a:ext cx="2545920" cy="231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D7E3AC-0D21-43A6-BD23-51EB0C02E1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6680" y="1911600"/>
                <a:ext cx="25772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71A18B-3A2F-626A-A295-ACB10DB9A006}"/>
                  </a:ext>
                </a:extLst>
              </p14:cNvPr>
              <p14:cNvContentPartPr/>
              <p14:nvPr/>
            </p14:nvContentPartPr>
            <p14:xfrm>
              <a:off x="3401640" y="4783320"/>
              <a:ext cx="4031640" cy="572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71A18B-3A2F-626A-A295-ACB10DB9A0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5800" y="4719960"/>
                <a:ext cx="40629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579DB5-4862-2CC6-184C-EA5BF4BB83C4}"/>
                  </a:ext>
                </a:extLst>
              </p14:cNvPr>
              <p14:cNvContentPartPr/>
              <p14:nvPr/>
            </p14:nvContentPartPr>
            <p14:xfrm>
              <a:off x="3193920" y="4276440"/>
              <a:ext cx="2375640" cy="95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579DB5-4862-2CC6-184C-EA5BF4BB83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78080" y="4213080"/>
                <a:ext cx="2406960" cy="22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52" y="325984"/>
            <a:ext cx="9738522" cy="14832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1043" y="2277236"/>
            <a:ext cx="695833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above</a:t>
            </a:r>
            <a:r>
              <a:rPr sz="1800" spc="1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equation</a:t>
            </a:r>
            <a:r>
              <a:rPr sz="1800" spc="2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be </a:t>
            </a:r>
            <a:r>
              <a:rPr sz="1800" spc="-10" dirty="0">
                <a:solidFill>
                  <a:srgbClr val="318E9F"/>
                </a:solidFill>
                <a:latin typeface="Arial MT"/>
                <a:cs typeface="Arial MT"/>
              </a:rPr>
              <a:t>explained</a:t>
            </a:r>
            <a:r>
              <a:rPr sz="1800" spc="5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8E9F"/>
                </a:solidFill>
                <a:latin typeface="Arial MT"/>
                <a:cs typeface="Arial MT"/>
              </a:rPr>
              <a:t>saying,</a:t>
            </a:r>
            <a:r>
              <a:rPr sz="1800" spc="3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from</a:t>
            </a:r>
            <a:r>
              <a:rPr sz="1800" spc="1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all</a:t>
            </a:r>
            <a:r>
              <a:rPr sz="1800" spc="1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 positive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classes, how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many</a:t>
            </a:r>
            <a:r>
              <a:rPr sz="1800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318E9F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8E9F"/>
                </a:solidFill>
                <a:latin typeface="Arial MT"/>
                <a:cs typeface="Arial MT"/>
              </a:rPr>
              <a:t>predicted</a:t>
            </a:r>
            <a:r>
              <a:rPr sz="1800" spc="5" dirty="0">
                <a:solidFill>
                  <a:srgbClr val="318E9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318E9F"/>
                </a:solidFill>
                <a:latin typeface="Arial MT"/>
                <a:cs typeface="Arial MT"/>
              </a:rPr>
              <a:t>correctly.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8880" y="664463"/>
            <a:ext cx="8828405" cy="2345690"/>
            <a:chOff x="3238880" y="664463"/>
            <a:chExt cx="8828405" cy="2345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891" y="816863"/>
              <a:ext cx="4168140" cy="20284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79997" y="1366288"/>
              <a:ext cx="1607820" cy="701040"/>
            </a:xfrm>
            <a:custGeom>
              <a:avLst/>
              <a:gdLst/>
              <a:ahLst/>
              <a:cxnLst/>
              <a:rect l="l" t="t" r="r" b="b"/>
              <a:pathLst>
                <a:path w="1607820" h="701039">
                  <a:moveTo>
                    <a:pt x="961867" y="358"/>
                  </a:moveTo>
                  <a:lnTo>
                    <a:pt x="897682" y="132"/>
                  </a:lnTo>
                  <a:lnTo>
                    <a:pt x="833756" y="0"/>
                  </a:lnTo>
                  <a:lnTo>
                    <a:pt x="770350" y="55"/>
                  </a:lnTo>
                  <a:lnTo>
                    <a:pt x="707722" y="393"/>
                  </a:lnTo>
                  <a:lnTo>
                    <a:pt x="646133" y="1110"/>
                  </a:lnTo>
                  <a:lnTo>
                    <a:pt x="585842" y="2300"/>
                  </a:lnTo>
                  <a:lnTo>
                    <a:pt x="527109" y="4058"/>
                  </a:lnTo>
                  <a:lnTo>
                    <a:pt x="470194" y="6481"/>
                  </a:lnTo>
                  <a:lnTo>
                    <a:pt x="415355" y="9661"/>
                  </a:lnTo>
                  <a:lnTo>
                    <a:pt x="362853" y="13696"/>
                  </a:lnTo>
                  <a:lnTo>
                    <a:pt x="312947" y="18679"/>
                  </a:lnTo>
                  <a:lnTo>
                    <a:pt x="265897" y="24707"/>
                  </a:lnTo>
                  <a:lnTo>
                    <a:pt x="221963" y="31873"/>
                  </a:lnTo>
                  <a:lnTo>
                    <a:pt x="181404" y="40274"/>
                  </a:lnTo>
                  <a:lnTo>
                    <a:pt x="144480" y="50003"/>
                  </a:lnTo>
                  <a:lnTo>
                    <a:pt x="82574" y="73831"/>
                  </a:lnTo>
                  <a:lnTo>
                    <a:pt x="38323" y="104117"/>
                  </a:lnTo>
                  <a:lnTo>
                    <a:pt x="7106" y="158332"/>
                  </a:lnTo>
                  <a:lnTo>
                    <a:pt x="0" y="230835"/>
                  </a:lnTo>
                  <a:lnTo>
                    <a:pt x="4861" y="271743"/>
                  </a:lnTo>
                  <a:lnTo>
                    <a:pt x="14998" y="314582"/>
                  </a:lnTo>
                  <a:lnTo>
                    <a:pt x="30159" y="358470"/>
                  </a:lnTo>
                  <a:lnTo>
                    <a:pt x="50094" y="402528"/>
                  </a:lnTo>
                  <a:lnTo>
                    <a:pt x="74552" y="445874"/>
                  </a:lnTo>
                  <a:lnTo>
                    <a:pt x="103281" y="487629"/>
                  </a:lnTo>
                  <a:lnTo>
                    <a:pt x="136032" y="526911"/>
                  </a:lnTo>
                  <a:lnTo>
                    <a:pt x="172553" y="562841"/>
                  </a:lnTo>
                  <a:lnTo>
                    <a:pt x="212593" y="594538"/>
                  </a:lnTo>
                  <a:lnTo>
                    <a:pt x="255902" y="621120"/>
                  </a:lnTo>
                  <a:lnTo>
                    <a:pt x="302229" y="641708"/>
                  </a:lnTo>
                  <a:lnTo>
                    <a:pt x="371509" y="661309"/>
                  </a:lnTo>
                  <a:lnTo>
                    <a:pt x="412681" y="669623"/>
                  </a:lnTo>
                  <a:lnTo>
                    <a:pt x="457622" y="676951"/>
                  </a:lnTo>
                  <a:lnTo>
                    <a:pt x="505893" y="683299"/>
                  </a:lnTo>
                  <a:lnTo>
                    <a:pt x="557053" y="688668"/>
                  </a:lnTo>
                  <a:lnTo>
                    <a:pt x="610662" y="693065"/>
                  </a:lnTo>
                  <a:lnTo>
                    <a:pt x="666282" y="696492"/>
                  </a:lnTo>
                  <a:lnTo>
                    <a:pt x="723472" y="698954"/>
                  </a:lnTo>
                  <a:lnTo>
                    <a:pt x="781792" y="700455"/>
                  </a:lnTo>
                  <a:lnTo>
                    <a:pt x="840803" y="700998"/>
                  </a:lnTo>
                  <a:lnTo>
                    <a:pt x="900066" y="700589"/>
                  </a:lnTo>
                  <a:lnTo>
                    <a:pt x="959140" y="699230"/>
                  </a:lnTo>
                  <a:lnTo>
                    <a:pt x="1017586" y="696925"/>
                  </a:lnTo>
                  <a:lnTo>
                    <a:pt x="1074963" y="693680"/>
                  </a:lnTo>
                  <a:lnTo>
                    <a:pt x="1130834" y="689498"/>
                  </a:lnTo>
                  <a:lnTo>
                    <a:pt x="1184756" y="684382"/>
                  </a:lnTo>
                  <a:lnTo>
                    <a:pt x="1236292" y="678338"/>
                  </a:lnTo>
                  <a:lnTo>
                    <a:pt x="1285001" y="671368"/>
                  </a:lnTo>
                  <a:lnTo>
                    <a:pt x="1330444" y="663478"/>
                  </a:lnTo>
                  <a:lnTo>
                    <a:pt x="1372181" y="654670"/>
                  </a:lnTo>
                  <a:lnTo>
                    <a:pt x="1409771" y="644949"/>
                  </a:lnTo>
                  <a:lnTo>
                    <a:pt x="1470756" y="622785"/>
                  </a:lnTo>
                  <a:lnTo>
                    <a:pt x="1510276" y="598409"/>
                  </a:lnTo>
                  <a:lnTo>
                    <a:pt x="1542339" y="567132"/>
                  </a:lnTo>
                  <a:lnTo>
                    <a:pt x="1567419" y="530088"/>
                  </a:lnTo>
                  <a:lnTo>
                    <a:pt x="1585988" y="488410"/>
                  </a:lnTo>
                  <a:lnTo>
                    <a:pt x="1598522" y="443235"/>
                  </a:lnTo>
                  <a:lnTo>
                    <a:pt x="1605494" y="395695"/>
                  </a:lnTo>
                  <a:lnTo>
                    <a:pt x="1607376" y="346925"/>
                  </a:lnTo>
                  <a:lnTo>
                    <a:pt x="1604645" y="298061"/>
                  </a:lnTo>
                  <a:lnTo>
                    <a:pt x="1597772" y="250235"/>
                  </a:lnTo>
                  <a:lnTo>
                    <a:pt x="1587231" y="204583"/>
                  </a:lnTo>
                  <a:lnTo>
                    <a:pt x="1573498" y="162239"/>
                  </a:lnTo>
                  <a:lnTo>
                    <a:pt x="1557044" y="124337"/>
                  </a:lnTo>
                  <a:lnTo>
                    <a:pt x="1517873" y="66398"/>
                  </a:lnTo>
                  <a:lnTo>
                    <a:pt x="1456829" y="31816"/>
                  </a:lnTo>
                  <a:lnTo>
                    <a:pt x="1414502" y="20676"/>
                  </a:lnTo>
                  <a:lnTo>
                    <a:pt x="1366244" y="12948"/>
                  </a:lnTo>
                  <a:lnTo>
                    <a:pt x="1313506" y="8115"/>
                  </a:lnTo>
                  <a:lnTo>
                    <a:pt x="1257742" y="5663"/>
                  </a:lnTo>
                  <a:lnTo>
                    <a:pt x="1200405" y="5073"/>
                  </a:lnTo>
                  <a:lnTo>
                    <a:pt x="1142947" y="5831"/>
                  </a:lnTo>
                  <a:lnTo>
                    <a:pt x="1086821" y="7419"/>
                  </a:lnTo>
                  <a:lnTo>
                    <a:pt x="1033481" y="9322"/>
                  </a:lnTo>
                  <a:lnTo>
                    <a:pt x="984379" y="11024"/>
                  </a:lnTo>
                  <a:lnTo>
                    <a:pt x="940968" y="12007"/>
                  </a:lnTo>
                  <a:lnTo>
                    <a:pt x="904701" y="11757"/>
                  </a:lnTo>
                  <a:lnTo>
                    <a:pt x="877031" y="9756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17685" y="683513"/>
              <a:ext cx="1569720" cy="2307590"/>
            </a:xfrm>
            <a:custGeom>
              <a:avLst/>
              <a:gdLst/>
              <a:ahLst/>
              <a:cxnLst/>
              <a:rect l="l" t="t" r="r" b="b"/>
              <a:pathLst>
                <a:path w="1569720" h="2307590">
                  <a:moveTo>
                    <a:pt x="0" y="2307336"/>
                  </a:moveTo>
                  <a:lnTo>
                    <a:pt x="1569720" y="2307336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2307336"/>
                  </a:lnTo>
                  <a:close/>
                </a:path>
              </a:pathLst>
            </a:custGeom>
            <a:ln w="38100">
              <a:solidFill>
                <a:srgbClr val="F10D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8880" y="1155191"/>
              <a:ext cx="173990" cy="1122045"/>
            </a:xfrm>
            <a:custGeom>
              <a:avLst/>
              <a:gdLst/>
              <a:ahLst/>
              <a:cxnLst/>
              <a:rect l="l" t="t" r="r" b="b"/>
              <a:pathLst>
                <a:path w="173989" h="1122045">
                  <a:moveTo>
                    <a:pt x="57921" y="173482"/>
                  </a:moveTo>
                  <a:lnTo>
                    <a:pt x="49910" y="1121537"/>
                  </a:lnTo>
                  <a:lnTo>
                    <a:pt x="107822" y="1122045"/>
                  </a:lnTo>
                  <a:lnTo>
                    <a:pt x="115833" y="173990"/>
                  </a:lnTo>
                  <a:lnTo>
                    <a:pt x="57921" y="173482"/>
                  </a:lnTo>
                  <a:close/>
                </a:path>
                <a:path w="173989" h="1122045">
                  <a:moveTo>
                    <a:pt x="159055" y="144525"/>
                  </a:moveTo>
                  <a:lnTo>
                    <a:pt x="58166" y="144525"/>
                  </a:lnTo>
                  <a:lnTo>
                    <a:pt x="116078" y="145034"/>
                  </a:lnTo>
                  <a:lnTo>
                    <a:pt x="115833" y="173990"/>
                  </a:lnTo>
                  <a:lnTo>
                    <a:pt x="173735" y="174498"/>
                  </a:lnTo>
                  <a:lnTo>
                    <a:pt x="159055" y="144525"/>
                  </a:lnTo>
                  <a:close/>
                </a:path>
                <a:path w="173989" h="1122045">
                  <a:moveTo>
                    <a:pt x="58166" y="144525"/>
                  </a:moveTo>
                  <a:lnTo>
                    <a:pt x="57921" y="173482"/>
                  </a:lnTo>
                  <a:lnTo>
                    <a:pt x="115833" y="173990"/>
                  </a:lnTo>
                  <a:lnTo>
                    <a:pt x="116078" y="145034"/>
                  </a:lnTo>
                  <a:lnTo>
                    <a:pt x="58166" y="144525"/>
                  </a:lnTo>
                  <a:close/>
                </a:path>
                <a:path w="173989" h="1122045">
                  <a:moveTo>
                    <a:pt x="88265" y="0"/>
                  </a:moveTo>
                  <a:lnTo>
                    <a:pt x="0" y="172974"/>
                  </a:lnTo>
                  <a:lnTo>
                    <a:pt x="57921" y="173482"/>
                  </a:lnTo>
                  <a:lnTo>
                    <a:pt x="58166" y="144525"/>
                  </a:lnTo>
                  <a:lnTo>
                    <a:pt x="159055" y="144525"/>
                  </a:lnTo>
                  <a:lnTo>
                    <a:pt x="8826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4568" y="3544654"/>
            <a:ext cx="11262360" cy="2245360"/>
            <a:chOff x="384568" y="3544654"/>
            <a:chExt cx="11262360" cy="22453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568" y="3544654"/>
              <a:ext cx="9644226" cy="14995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0583" y="4968239"/>
              <a:ext cx="3925824" cy="821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43452" y="4425695"/>
              <a:ext cx="173990" cy="1122045"/>
            </a:xfrm>
            <a:custGeom>
              <a:avLst/>
              <a:gdLst/>
              <a:ahLst/>
              <a:cxnLst/>
              <a:rect l="l" t="t" r="r" b="b"/>
              <a:pathLst>
                <a:path w="173989" h="1122045">
                  <a:moveTo>
                    <a:pt x="57921" y="173482"/>
                  </a:moveTo>
                  <a:lnTo>
                    <a:pt x="49911" y="1121536"/>
                  </a:lnTo>
                  <a:lnTo>
                    <a:pt x="107823" y="1122044"/>
                  </a:lnTo>
                  <a:lnTo>
                    <a:pt x="115833" y="173990"/>
                  </a:lnTo>
                  <a:lnTo>
                    <a:pt x="57921" y="173482"/>
                  </a:lnTo>
                  <a:close/>
                </a:path>
                <a:path w="173989" h="1122045">
                  <a:moveTo>
                    <a:pt x="159055" y="144525"/>
                  </a:moveTo>
                  <a:lnTo>
                    <a:pt x="58166" y="144525"/>
                  </a:lnTo>
                  <a:lnTo>
                    <a:pt x="116077" y="145033"/>
                  </a:lnTo>
                  <a:lnTo>
                    <a:pt x="115833" y="173990"/>
                  </a:lnTo>
                  <a:lnTo>
                    <a:pt x="173736" y="174497"/>
                  </a:lnTo>
                  <a:lnTo>
                    <a:pt x="159055" y="144525"/>
                  </a:lnTo>
                  <a:close/>
                </a:path>
                <a:path w="173989" h="1122045">
                  <a:moveTo>
                    <a:pt x="58166" y="144525"/>
                  </a:moveTo>
                  <a:lnTo>
                    <a:pt x="57921" y="173482"/>
                  </a:lnTo>
                  <a:lnTo>
                    <a:pt x="115833" y="173990"/>
                  </a:lnTo>
                  <a:lnTo>
                    <a:pt x="116077" y="145033"/>
                  </a:lnTo>
                  <a:lnTo>
                    <a:pt x="58166" y="144525"/>
                  </a:lnTo>
                  <a:close/>
                </a:path>
                <a:path w="173989" h="1122045">
                  <a:moveTo>
                    <a:pt x="88264" y="0"/>
                  </a:moveTo>
                  <a:lnTo>
                    <a:pt x="0" y="172973"/>
                  </a:lnTo>
                  <a:lnTo>
                    <a:pt x="57921" y="173482"/>
                  </a:lnTo>
                  <a:lnTo>
                    <a:pt x="58166" y="144525"/>
                  </a:lnTo>
                  <a:lnTo>
                    <a:pt x="159055" y="144525"/>
                  </a:lnTo>
                  <a:lnTo>
                    <a:pt x="882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81167E-3F51-BA3A-F273-C885AB886ADA}"/>
                  </a:ext>
                </a:extLst>
              </p14:cNvPr>
              <p14:cNvContentPartPr/>
              <p14:nvPr/>
            </p14:nvContentPartPr>
            <p14:xfrm>
              <a:off x="4372200" y="1015920"/>
              <a:ext cx="2781360" cy="770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81167E-3F51-BA3A-F273-C885AB886A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6360" y="952560"/>
                <a:ext cx="281268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643054-89EA-A7BC-9F75-033DAF66404C}"/>
                  </a:ext>
                </a:extLst>
              </p14:cNvPr>
              <p14:cNvContentPartPr/>
              <p14:nvPr/>
            </p14:nvContentPartPr>
            <p14:xfrm>
              <a:off x="3660480" y="1604520"/>
              <a:ext cx="71568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643054-89EA-A7BC-9F75-033DAF6640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4640" y="1541160"/>
                <a:ext cx="747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4FEDE47-7461-2999-04C7-AF75EE8E140E}"/>
                  </a:ext>
                </a:extLst>
              </p14:cNvPr>
              <p14:cNvContentPartPr/>
              <p14:nvPr/>
            </p14:nvContentPartPr>
            <p14:xfrm>
              <a:off x="2700360" y="388080"/>
              <a:ext cx="1942920" cy="99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4FEDE47-7461-2999-04C7-AF75EE8E14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4520" y="324720"/>
                <a:ext cx="1974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0E8973-B7F8-B0DA-108F-F9F78E181262}"/>
                  </a:ext>
                </a:extLst>
              </p14:cNvPr>
              <p14:cNvContentPartPr/>
              <p14:nvPr/>
            </p14:nvContentPartPr>
            <p14:xfrm>
              <a:off x="3635640" y="4375800"/>
              <a:ext cx="4289760" cy="804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0E8973-B7F8-B0DA-108F-F9F78E1812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9800" y="4312440"/>
                <a:ext cx="432108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DCAB55-D9D6-FD22-AACB-494D737B9854}"/>
                  </a:ext>
                </a:extLst>
              </p14:cNvPr>
              <p14:cNvContentPartPr/>
              <p14:nvPr/>
            </p14:nvContentPartPr>
            <p14:xfrm>
              <a:off x="749520" y="3462480"/>
              <a:ext cx="5191920" cy="423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DCAB55-D9D6-FD22-AACB-494D737B98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680" y="3399120"/>
                <a:ext cx="5223240" cy="55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430" y="393617"/>
            <a:ext cx="10132060" cy="2025650"/>
            <a:chOff x="283430" y="393617"/>
            <a:chExt cx="10132060" cy="2025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430" y="393617"/>
              <a:ext cx="10131619" cy="15805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85413" y="1296924"/>
              <a:ext cx="173990" cy="1122045"/>
            </a:xfrm>
            <a:custGeom>
              <a:avLst/>
              <a:gdLst/>
              <a:ahLst/>
              <a:cxnLst/>
              <a:rect l="l" t="t" r="r" b="b"/>
              <a:pathLst>
                <a:path w="173989" h="1122045">
                  <a:moveTo>
                    <a:pt x="57921" y="173482"/>
                  </a:moveTo>
                  <a:lnTo>
                    <a:pt x="49911" y="1121537"/>
                  </a:lnTo>
                  <a:lnTo>
                    <a:pt x="107823" y="1122045"/>
                  </a:lnTo>
                  <a:lnTo>
                    <a:pt x="115833" y="173990"/>
                  </a:lnTo>
                  <a:lnTo>
                    <a:pt x="57921" y="173482"/>
                  </a:lnTo>
                  <a:close/>
                </a:path>
                <a:path w="173989" h="1122045">
                  <a:moveTo>
                    <a:pt x="159055" y="144525"/>
                  </a:moveTo>
                  <a:lnTo>
                    <a:pt x="58165" y="144525"/>
                  </a:lnTo>
                  <a:lnTo>
                    <a:pt x="116077" y="145034"/>
                  </a:lnTo>
                  <a:lnTo>
                    <a:pt x="115833" y="173990"/>
                  </a:lnTo>
                  <a:lnTo>
                    <a:pt x="173736" y="174498"/>
                  </a:lnTo>
                  <a:lnTo>
                    <a:pt x="159055" y="144525"/>
                  </a:lnTo>
                  <a:close/>
                </a:path>
                <a:path w="173989" h="1122045">
                  <a:moveTo>
                    <a:pt x="58165" y="144525"/>
                  </a:moveTo>
                  <a:lnTo>
                    <a:pt x="57921" y="173482"/>
                  </a:lnTo>
                  <a:lnTo>
                    <a:pt x="115833" y="173990"/>
                  </a:lnTo>
                  <a:lnTo>
                    <a:pt x="116077" y="145034"/>
                  </a:lnTo>
                  <a:lnTo>
                    <a:pt x="58165" y="144525"/>
                  </a:lnTo>
                  <a:close/>
                </a:path>
                <a:path w="173989" h="1122045">
                  <a:moveTo>
                    <a:pt x="88264" y="0"/>
                  </a:moveTo>
                  <a:lnTo>
                    <a:pt x="0" y="172974"/>
                  </a:lnTo>
                  <a:lnTo>
                    <a:pt x="57921" y="173482"/>
                  </a:lnTo>
                  <a:lnTo>
                    <a:pt x="58165" y="144525"/>
                  </a:lnTo>
                  <a:lnTo>
                    <a:pt x="159055" y="144525"/>
                  </a:lnTo>
                  <a:lnTo>
                    <a:pt x="882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5D40F6-AB90-86DF-8282-553B68600EA3}"/>
                  </a:ext>
                </a:extLst>
              </p14:cNvPr>
              <p14:cNvContentPartPr/>
              <p14:nvPr/>
            </p14:nvContentPartPr>
            <p14:xfrm>
              <a:off x="4220280" y="1211400"/>
              <a:ext cx="4202640" cy="72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5D40F6-AB90-86DF-8282-553B68600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4440" y="1148040"/>
                <a:ext cx="423396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C115B7-789A-98B6-7994-1D99C97E6522}"/>
                  </a:ext>
                </a:extLst>
              </p14:cNvPr>
              <p14:cNvContentPartPr/>
              <p14:nvPr/>
            </p14:nvContentPartPr>
            <p14:xfrm>
              <a:off x="1709280" y="542880"/>
              <a:ext cx="2098080" cy="3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C115B7-789A-98B6-7994-1D99C97E65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3440" y="479520"/>
                <a:ext cx="2129400" cy="15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12192000" y="0"/>
                </a:moveTo>
                <a:lnTo>
                  <a:pt x="0" y="0"/>
                </a:lnTo>
                <a:lnTo>
                  <a:pt x="0" y="1333500"/>
                </a:lnTo>
                <a:lnTo>
                  <a:pt x="12192000" y="13335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246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1957" y="302209"/>
            <a:ext cx="4188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PEAS</a:t>
            </a:r>
            <a:r>
              <a:rPr sz="4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0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epres</a:t>
            </a:r>
            <a:r>
              <a:rPr sz="40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40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ntation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593" y="1713738"/>
            <a:ext cx="107689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PEAS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stands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 for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Arial"/>
                <a:cs typeface="Arial"/>
              </a:rPr>
              <a:t>PERFORMANCE</a:t>
            </a:r>
            <a:r>
              <a:rPr sz="1800" b="1" spc="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,</a:t>
            </a:r>
            <a:r>
              <a:rPr sz="1800" b="1" spc="1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AF50"/>
                </a:solidFill>
                <a:latin typeface="Arial"/>
                <a:cs typeface="Arial"/>
              </a:rPr>
              <a:t>ENVIRONMENT,</a:t>
            </a:r>
            <a:r>
              <a:rPr sz="18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AF50"/>
                </a:solidFill>
                <a:latin typeface="Arial"/>
                <a:cs typeface="Arial"/>
              </a:rPr>
              <a:t>ACTUATORS,</a:t>
            </a:r>
            <a:r>
              <a:rPr sz="1800" b="1" spc="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SENSORS</a:t>
            </a:r>
            <a:r>
              <a:rPr sz="1800" spc="-5" dirty="0">
                <a:solidFill>
                  <a:srgbClr val="A6A6A6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PEAS is a type of model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on </a:t>
            </a:r>
            <a:r>
              <a:rPr sz="1800" spc="-10" dirty="0">
                <a:solidFill>
                  <a:srgbClr val="333333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an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AI agent </a:t>
            </a:r>
            <a:r>
              <a:rPr sz="1800" spc="-10" dirty="0">
                <a:solidFill>
                  <a:srgbClr val="333333"/>
                </a:solidFill>
                <a:latin typeface="Arial MT"/>
                <a:cs typeface="Arial MT"/>
              </a:rPr>
              <a:t>works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upon. When </a:t>
            </a:r>
            <a:r>
              <a:rPr sz="1800" spc="-20" dirty="0">
                <a:solidFill>
                  <a:srgbClr val="333333"/>
                </a:solidFill>
                <a:latin typeface="Arial MT"/>
                <a:cs typeface="Arial MT"/>
              </a:rPr>
              <a:t>we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define an AI agent or rational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agent, 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then </a:t>
            </a:r>
            <a:r>
              <a:rPr sz="1800" spc="-20" dirty="0">
                <a:solidFill>
                  <a:srgbClr val="333333"/>
                </a:solidFill>
                <a:latin typeface="Arial MT"/>
                <a:cs typeface="Arial MT"/>
              </a:rPr>
              <a:t>we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can group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its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properties under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PEAS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representation model. Here performance measure is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objective</a:t>
            </a:r>
            <a:r>
              <a:rPr sz="1800" spc="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 the success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an agent's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behavior.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61852" y="4301744"/>
            <a:ext cx="622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ns,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27" y="4199726"/>
            <a:ext cx="4122521" cy="17816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7068" y="3287395"/>
            <a:ext cx="10621010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Let's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suppose </a:t>
            </a: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a self-driving</a:t>
            </a:r>
            <a:r>
              <a:rPr sz="1800" b="1" spc="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car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then</a:t>
            </a:r>
            <a:r>
              <a:rPr sz="1800" b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PEAS</a:t>
            </a:r>
            <a:r>
              <a:rPr sz="1800" b="1" spc="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representation</a:t>
            </a:r>
            <a:r>
              <a:rPr sz="1800" b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1800" b="1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be:</a:t>
            </a:r>
            <a:endParaRPr sz="1800">
              <a:latin typeface="Arial"/>
              <a:cs typeface="Arial"/>
            </a:endParaRPr>
          </a:p>
          <a:p>
            <a:pPr marL="5542280">
              <a:lnSpc>
                <a:spcPct val="100000"/>
              </a:lnSpc>
              <a:spcBef>
                <a:spcPts val="1505"/>
              </a:spcBef>
            </a:pP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Performance:</a:t>
            </a:r>
            <a:r>
              <a:rPr sz="1800" b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Arial MT"/>
                <a:cs typeface="Arial MT"/>
              </a:rPr>
              <a:t>Safety,</a:t>
            </a:r>
            <a:r>
              <a:rPr sz="18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time,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legal</a:t>
            </a:r>
            <a:r>
              <a:rPr sz="18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drive, comfort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5542280" marR="5080">
              <a:lnSpc>
                <a:spcPct val="100000"/>
              </a:lnSpc>
              <a:spcBef>
                <a:spcPts val="5"/>
              </a:spcBef>
              <a:tabLst>
                <a:tab pos="7265670" algn="l"/>
                <a:tab pos="8240395" algn="l"/>
                <a:tab pos="9011285" algn="l"/>
                <a:tab pos="10151110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b="1" spc="-35" dirty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iro</a:t>
            </a:r>
            <a:r>
              <a:rPr sz="1800" b="1" spc="5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b="1" spc="5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:	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s,	oth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er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	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ve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h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s,	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ro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d  pedestrian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9617" y="5124703"/>
            <a:ext cx="9010650" cy="147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9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Actuators:</a:t>
            </a:r>
            <a:r>
              <a:rPr sz="1800" b="1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Steering,</a:t>
            </a:r>
            <a:r>
              <a:rPr sz="1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Arial MT"/>
                <a:cs typeface="Arial MT"/>
              </a:rPr>
              <a:t>accelerator,</a:t>
            </a:r>
            <a:r>
              <a:rPr sz="18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brake,</a:t>
            </a:r>
            <a:r>
              <a:rPr sz="1800" spc="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signal,</a:t>
            </a:r>
            <a:r>
              <a:rPr sz="18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horn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3689985">
              <a:lnSpc>
                <a:spcPct val="100000"/>
              </a:lnSpc>
            </a:pP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Sensors:</a:t>
            </a:r>
            <a:r>
              <a:rPr sz="180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 MT"/>
                <a:cs typeface="Arial MT"/>
              </a:rPr>
              <a:t>Camera,</a:t>
            </a:r>
            <a:r>
              <a:rPr sz="18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Arial MT"/>
                <a:cs typeface="Arial MT"/>
              </a:rPr>
              <a:t>sonar.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96DCA5-0AC2-FF32-1027-4DE27256DF31}"/>
                  </a:ext>
                </a:extLst>
              </p14:cNvPr>
              <p14:cNvContentPartPr/>
              <p14:nvPr/>
            </p14:nvContentPartPr>
            <p14:xfrm>
              <a:off x="825120" y="1861920"/>
              <a:ext cx="8192880" cy="271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96DCA5-0AC2-FF32-1027-4DE27256DF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280" y="1798560"/>
                <a:ext cx="82242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0A4EE3-C902-4205-8588-7AF19A994D5C}"/>
                  </a:ext>
                </a:extLst>
              </p14:cNvPr>
              <p14:cNvContentPartPr/>
              <p14:nvPr/>
            </p14:nvContentPartPr>
            <p14:xfrm>
              <a:off x="5852160" y="4116240"/>
              <a:ext cx="165060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0A4EE3-C902-4205-8588-7AF19A994D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320" y="4052880"/>
                <a:ext cx="1681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7909A6-6326-B187-BED6-BEB241F4733E}"/>
                  </a:ext>
                </a:extLst>
              </p14:cNvPr>
              <p14:cNvContentPartPr/>
              <p14:nvPr/>
            </p14:nvContentPartPr>
            <p14:xfrm>
              <a:off x="5956920" y="4552560"/>
              <a:ext cx="1568880" cy="52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7909A6-6326-B187-BED6-BEB241F473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1080" y="4489200"/>
                <a:ext cx="1600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EE8B95-D9C1-AB70-C708-53F00696875F}"/>
                  </a:ext>
                </a:extLst>
              </p14:cNvPr>
              <p14:cNvContentPartPr/>
              <p14:nvPr/>
            </p14:nvContentPartPr>
            <p14:xfrm>
              <a:off x="5989680" y="5289120"/>
              <a:ext cx="1062360" cy="10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EE8B95-D9C1-AB70-C708-53F0069687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3840" y="5225760"/>
                <a:ext cx="1093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BF77E3E-CB5D-B799-2301-1F3FEAAB1DD4}"/>
                  </a:ext>
                </a:extLst>
              </p14:cNvPr>
              <p14:cNvContentPartPr/>
              <p14:nvPr/>
            </p14:nvContentPartPr>
            <p14:xfrm>
              <a:off x="5908320" y="5737680"/>
              <a:ext cx="867600" cy="10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BF77E3E-CB5D-B799-2301-1F3FEAAB1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2480" y="5674320"/>
                <a:ext cx="898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C29AEA-D648-B080-63E2-1D7420BD9E6A}"/>
                  </a:ext>
                </a:extLst>
              </p14:cNvPr>
              <p14:cNvContentPartPr/>
              <p14:nvPr/>
            </p14:nvContentPartPr>
            <p14:xfrm>
              <a:off x="5950440" y="3899520"/>
              <a:ext cx="1472760" cy="4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C29AEA-D648-B080-63E2-1D7420BD9E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34600" y="3836160"/>
                <a:ext cx="1504080" cy="17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281" y="882396"/>
            <a:ext cx="7894993" cy="57058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80" y="37033"/>
            <a:ext cx="5165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/>
              <a:t>H</a:t>
            </a:r>
            <a:r>
              <a:rPr sz="4000" spc="-135" dirty="0"/>
              <a:t>i</a:t>
            </a:r>
            <a:r>
              <a:rPr sz="4000" spc="-200" dirty="0"/>
              <a:t>s</a:t>
            </a:r>
            <a:r>
              <a:rPr sz="4000" spc="-180" dirty="0"/>
              <a:t>t</a:t>
            </a:r>
            <a:r>
              <a:rPr sz="4000" spc="-160" dirty="0"/>
              <a:t>o</a:t>
            </a:r>
            <a:r>
              <a:rPr sz="4000" spc="-140" dirty="0"/>
              <a:t>r</a:t>
            </a:r>
            <a:r>
              <a:rPr sz="4000" spc="-5" dirty="0"/>
              <a:t>y</a:t>
            </a:r>
            <a:r>
              <a:rPr sz="4000" spc="-330" dirty="0"/>
              <a:t> </a:t>
            </a:r>
            <a:r>
              <a:rPr sz="4000" spc="-150" dirty="0"/>
              <a:t>o</a:t>
            </a:r>
            <a:r>
              <a:rPr sz="4000" spc="-5" dirty="0"/>
              <a:t>f</a:t>
            </a:r>
            <a:r>
              <a:rPr sz="4000" spc="-300" dirty="0"/>
              <a:t> </a:t>
            </a:r>
            <a:r>
              <a:rPr sz="4000" spc="-180" dirty="0"/>
              <a:t>M</a:t>
            </a:r>
            <a:r>
              <a:rPr sz="4000" spc="-150" dirty="0"/>
              <a:t>ac</a:t>
            </a:r>
            <a:r>
              <a:rPr sz="4000" spc="-155" dirty="0"/>
              <a:t>h</a:t>
            </a:r>
            <a:r>
              <a:rPr sz="4000" spc="-145" dirty="0"/>
              <a:t>i</a:t>
            </a:r>
            <a:r>
              <a:rPr sz="4000" spc="-165" dirty="0"/>
              <a:t>n</a:t>
            </a:r>
            <a:r>
              <a:rPr sz="4000" spc="-5" dirty="0"/>
              <a:t>e</a:t>
            </a:r>
            <a:r>
              <a:rPr sz="4000" spc="-340" dirty="0"/>
              <a:t> </a:t>
            </a:r>
            <a:r>
              <a:rPr sz="4000" spc="-135" dirty="0"/>
              <a:t>l</a:t>
            </a:r>
            <a:r>
              <a:rPr sz="4000" spc="-150" dirty="0"/>
              <a:t>e</a:t>
            </a:r>
            <a:r>
              <a:rPr sz="4000" spc="-160" dirty="0"/>
              <a:t>a</a:t>
            </a:r>
            <a:r>
              <a:rPr sz="4000" spc="-150" dirty="0"/>
              <a:t>r</a:t>
            </a:r>
            <a:r>
              <a:rPr sz="4000" spc="-165" dirty="0"/>
              <a:t>n</a:t>
            </a:r>
            <a:r>
              <a:rPr sz="4000" spc="-145" dirty="0"/>
              <a:t>i</a:t>
            </a:r>
            <a:r>
              <a:rPr sz="4000" spc="-165" dirty="0"/>
              <a:t>n</a:t>
            </a:r>
            <a:r>
              <a:rPr sz="4000" spc="-5" dirty="0"/>
              <a:t>g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12192000" y="0"/>
                </a:moveTo>
                <a:lnTo>
                  <a:pt x="0" y="0"/>
                </a:lnTo>
                <a:lnTo>
                  <a:pt x="0" y="1333500"/>
                </a:lnTo>
                <a:lnTo>
                  <a:pt x="12192000" y="13335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246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24913" y="1519082"/>
            <a:ext cx="7264400" cy="1463675"/>
            <a:chOff x="2224913" y="1519082"/>
            <a:chExt cx="7264400" cy="1463675"/>
          </a:xfrm>
        </p:grpSpPr>
        <p:sp>
          <p:nvSpPr>
            <p:cNvPr id="4" name="object 4"/>
            <p:cNvSpPr/>
            <p:nvPr/>
          </p:nvSpPr>
          <p:spPr>
            <a:xfrm>
              <a:off x="2239518" y="1689354"/>
              <a:ext cx="1781810" cy="995680"/>
            </a:xfrm>
            <a:custGeom>
              <a:avLst/>
              <a:gdLst/>
              <a:ahLst/>
              <a:cxnLst/>
              <a:rect l="l" t="t" r="r" b="b"/>
              <a:pathLst>
                <a:path w="1781810" h="995680">
                  <a:moveTo>
                    <a:pt x="0" y="165862"/>
                  </a:moveTo>
                  <a:lnTo>
                    <a:pt x="5927" y="121781"/>
                  </a:lnTo>
                  <a:lnTo>
                    <a:pt x="22653" y="82164"/>
                  </a:lnTo>
                  <a:lnTo>
                    <a:pt x="48593" y="48593"/>
                  </a:lnTo>
                  <a:lnTo>
                    <a:pt x="82164" y="22653"/>
                  </a:lnTo>
                  <a:lnTo>
                    <a:pt x="121781" y="5927"/>
                  </a:lnTo>
                  <a:lnTo>
                    <a:pt x="165862" y="0"/>
                  </a:lnTo>
                  <a:lnTo>
                    <a:pt x="1615694" y="0"/>
                  </a:lnTo>
                  <a:lnTo>
                    <a:pt x="1659774" y="5927"/>
                  </a:lnTo>
                  <a:lnTo>
                    <a:pt x="1699391" y="22653"/>
                  </a:lnTo>
                  <a:lnTo>
                    <a:pt x="1732962" y="48593"/>
                  </a:lnTo>
                  <a:lnTo>
                    <a:pt x="1758902" y="82164"/>
                  </a:lnTo>
                  <a:lnTo>
                    <a:pt x="1775628" y="121781"/>
                  </a:lnTo>
                  <a:lnTo>
                    <a:pt x="1781556" y="165862"/>
                  </a:lnTo>
                  <a:lnTo>
                    <a:pt x="1781556" y="829310"/>
                  </a:lnTo>
                  <a:lnTo>
                    <a:pt x="1775628" y="873390"/>
                  </a:lnTo>
                  <a:lnTo>
                    <a:pt x="1758902" y="913007"/>
                  </a:lnTo>
                  <a:lnTo>
                    <a:pt x="1732962" y="946578"/>
                  </a:lnTo>
                  <a:lnTo>
                    <a:pt x="1699391" y="972518"/>
                  </a:lnTo>
                  <a:lnTo>
                    <a:pt x="1659774" y="989244"/>
                  </a:lnTo>
                  <a:lnTo>
                    <a:pt x="1615694" y="995172"/>
                  </a:lnTo>
                  <a:lnTo>
                    <a:pt x="165862" y="995172"/>
                  </a:lnTo>
                  <a:lnTo>
                    <a:pt x="121781" y="989244"/>
                  </a:lnTo>
                  <a:lnTo>
                    <a:pt x="82164" y="972518"/>
                  </a:lnTo>
                  <a:lnTo>
                    <a:pt x="48593" y="946578"/>
                  </a:lnTo>
                  <a:lnTo>
                    <a:pt x="22653" y="913007"/>
                  </a:lnTo>
                  <a:lnTo>
                    <a:pt x="5927" y="873390"/>
                  </a:lnTo>
                  <a:lnTo>
                    <a:pt x="0" y="829310"/>
                  </a:lnTo>
                  <a:lnTo>
                    <a:pt x="0" y="165862"/>
                  </a:lnTo>
                  <a:close/>
                </a:path>
              </a:pathLst>
            </a:custGeom>
            <a:ln w="28955">
              <a:solidFill>
                <a:srgbClr val="388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19930" y="2067433"/>
              <a:ext cx="2671445" cy="173990"/>
            </a:xfrm>
            <a:custGeom>
              <a:avLst/>
              <a:gdLst/>
              <a:ahLst/>
              <a:cxnLst/>
              <a:rect l="l" t="t" r="r" b="b"/>
              <a:pathLst>
                <a:path w="2671445" h="173989">
                  <a:moveTo>
                    <a:pt x="2615526" y="57530"/>
                  </a:moveTo>
                  <a:lnTo>
                    <a:pt x="2526157" y="57530"/>
                  </a:lnTo>
                  <a:lnTo>
                    <a:pt x="2526919" y="115315"/>
                  </a:lnTo>
                  <a:lnTo>
                    <a:pt x="2497919" y="115711"/>
                  </a:lnTo>
                  <a:lnTo>
                    <a:pt x="2498725" y="173736"/>
                  </a:lnTo>
                  <a:lnTo>
                    <a:pt x="2671318" y="84454"/>
                  </a:lnTo>
                  <a:lnTo>
                    <a:pt x="2615526" y="57530"/>
                  </a:lnTo>
                  <a:close/>
                </a:path>
                <a:path w="2671445" h="173989">
                  <a:moveTo>
                    <a:pt x="2497116" y="57925"/>
                  </a:moveTo>
                  <a:lnTo>
                    <a:pt x="0" y="91820"/>
                  </a:lnTo>
                  <a:lnTo>
                    <a:pt x="762" y="149732"/>
                  </a:lnTo>
                  <a:lnTo>
                    <a:pt x="2497919" y="115711"/>
                  </a:lnTo>
                  <a:lnTo>
                    <a:pt x="2497116" y="57925"/>
                  </a:lnTo>
                  <a:close/>
                </a:path>
                <a:path w="2671445" h="173989">
                  <a:moveTo>
                    <a:pt x="2526157" y="57530"/>
                  </a:moveTo>
                  <a:lnTo>
                    <a:pt x="2497116" y="57925"/>
                  </a:lnTo>
                  <a:lnTo>
                    <a:pt x="2497919" y="115711"/>
                  </a:lnTo>
                  <a:lnTo>
                    <a:pt x="2526919" y="115315"/>
                  </a:lnTo>
                  <a:lnTo>
                    <a:pt x="2526157" y="57530"/>
                  </a:lnTo>
                  <a:close/>
                </a:path>
                <a:path w="2671445" h="173989">
                  <a:moveTo>
                    <a:pt x="2496312" y="0"/>
                  </a:moveTo>
                  <a:lnTo>
                    <a:pt x="2497116" y="57925"/>
                  </a:lnTo>
                  <a:lnTo>
                    <a:pt x="2526157" y="57530"/>
                  </a:lnTo>
                  <a:lnTo>
                    <a:pt x="2615526" y="57530"/>
                  </a:lnTo>
                  <a:lnTo>
                    <a:pt x="24963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0405" y="1533687"/>
              <a:ext cx="2794635" cy="1434465"/>
            </a:xfrm>
            <a:custGeom>
              <a:avLst/>
              <a:gdLst/>
              <a:ahLst/>
              <a:cxnLst/>
              <a:rect l="l" t="t" r="r" b="b"/>
              <a:pathLst>
                <a:path w="2794634" h="1434464">
                  <a:moveTo>
                    <a:pt x="253667" y="410809"/>
                  </a:moveTo>
                  <a:lnTo>
                    <a:pt x="249627" y="374784"/>
                  </a:lnTo>
                  <a:lnTo>
                    <a:pt x="253465" y="339593"/>
                  </a:lnTo>
                  <a:lnTo>
                    <a:pt x="264738" y="305591"/>
                  </a:lnTo>
                  <a:lnTo>
                    <a:pt x="307805" y="242584"/>
                  </a:lnTo>
                  <a:lnTo>
                    <a:pt x="338709" y="214292"/>
                  </a:lnTo>
                  <a:lnTo>
                    <a:pt x="375268" y="188617"/>
                  </a:lnTo>
                  <a:lnTo>
                    <a:pt x="417036" y="165915"/>
                  </a:lnTo>
                  <a:lnTo>
                    <a:pt x="463568" y="146544"/>
                  </a:lnTo>
                  <a:lnTo>
                    <a:pt x="514420" y="130859"/>
                  </a:lnTo>
                  <a:lnTo>
                    <a:pt x="569146" y="119218"/>
                  </a:lnTo>
                  <a:lnTo>
                    <a:pt x="627301" y="111978"/>
                  </a:lnTo>
                  <a:lnTo>
                    <a:pt x="675743" y="109630"/>
                  </a:lnTo>
                  <a:lnTo>
                    <a:pt x="724009" y="110553"/>
                  </a:lnTo>
                  <a:lnTo>
                    <a:pt x="771668" y="114692"/>
                  </a:lnTo>
                  <a:lnTo>
                    <a:pt x="818290" y="121997"/>
                  </a:lnTo>
                  <a:lnTo>
                    <a:pt x="863445" y="132412"/>
                  </a:lnTo>
                  <a:lnTo>
                    <a:pt x="906701" y="145887"/>
                  </a:lnTo>
                  <a:lnTo>
                    <a:pt x="936907" y="117113"/>
                  </a:lnTo>
                  <a:lnTo>
                    <a:pt x="973316" y="92327"/>
                  </a:lnTo>
                  <a:lnTo>
                    <a:pt x="1014969" y="71708"/>
                  </a:lnTo>
                  <a:lnTo>
                    <a:pt x="1060907" y="55434"/>
                  </a:lnTo>
                  <a:lnTo>
                    <a:pt x="1110171" y="43684"/>
                  </a:lnTo>
                  <a:lnTo>
                    <a:pt x="1161800" y="36634"/>
                  </a:lnTo>
                  <a:lnTo>
                    <a:pt x="1214836" y="34465"/>
                  </a:lnTo>
                  <a:lnTo>
                    <a:pt x="1268320" y="37354"/>
                  </a:lnTo>
                  <a:lnTo>
                    <a:pt x="1321291" y="45479"/>
                  </a:lnTo>
                  <a:lnTo>
                    <a:pt x="1372791" y="59019"/>
                  </a:lnTo>
                  <a:lnTo>
                    <a:pt x="1414955" y="75164"/>
                  </a:lnTo>
                  <a:lnTo>
                    <a:pt x="1452928" y="94833"/>
                  </a:lnTo>
                  <a:lnTo>
                    <a:pt x="1483410" y="65392"/>
                  </a:lnTo>
                  <a:lnTo>
                    <a:pt x="1521740" y="40997"/>
                  </a:lnTo>
                  <a:lnTo>
                    <a:pt x="1566395" y="21953"/>
                  </a:lnTo>
                  <a:lnTo>
                    <a:pt x="1615853" y="8568"/>
                  </a:lnTo>
                  <a:lnTo>
                    <a:pt x="1668591" y="1148"/>
                  </a:lnTo>
                  <a:lnTo>
                    <a:pt x="1723087" y="0"/>
                  </a:lnTo>
                  <a:lnTo>
                    <a:pt x="1777818" y="5429"/>
                  </a:lnTo>
                  <a:lnTo>
                    <a:pt x="1831261" y="17744"/>
                  </a:lnTo>
                  <a:lnTo>
                    <a:pt x="1885141" y="39127"/>
                  </a:lnTo>
                  <a:lnTo>
                    <a:pt x="1929686" y="67274"/>
                  </a:lnTo>
                  <a:lnTo>
                    <a:pt x="1965721" y="45313"/>
                  </a:lnTo>
                  <a:lnTo>
                    <a:pt x="2006011" y="27619"/>
                  </a:lnTo>
                  <a:lnTo>
                    <a:pt x="2049643" y="14239"/>
                  </a:lnTo>
                  <a:lnTo>
                    <a:pt x="2095704" y="5217"/>
                  </a:lnTo>
                  <a:lnTo>
                    <a:pt x="2143284" y="599"/>
                  </a:lnTo>
                  <a:lnTo>
                    <a:pt x="2191470" y="431"/>
                  </a:lnTo>
                  <a:lnTo>
                    <a:pt x="2239349" y="4759"/>
                  </a:lnTo>
                  <a:lnTo>
                    <a:pt x="2286009" y="13629"/>
                  </a:lnTo>
                  <a:lnTo>
                    <a:pt x="2330540" y="27086"/>
                  </a:lnTo>
                  <a:lnTo>
                    <a:pt x="2372027" y="45176"/>
                  </a:lnTo>
                  <a:lnTo>
                    <a:pt x="2410242" y="68548"/>
                  </a:lnTo>
                  <a:lnTo>
                    <a:pt x="2441052" y="95373"/>
                  </a:lnTo>
                  <a:lnTo>
                    <a:pt x="2478072" y="156809"/>
                  </a:lnTo>
                  <a:lnTo>
                    <a:pt x="2536383" y="169994"/>
                  </a:lnTo>
                  <a:lnTo>
                    <a:pt x="2588431" y="188746"/>
                  </a:lnTo>
                  <a:lnTo>
                    <a:pt x="2633534" y="212336"/>
                  </a:lnTo>
                  <a:lnTo>
                    <a:pt x="2671007" y="240037"/>
                  </a:lnTo>
                  <a:lnTo>
                    <a:pt x="2700168" y="271122"/>
                  </a:lnTo>
                  <a:lnTo>
                    <a:pt x="2720332" y="304863"/>
                  </a:lnTo>
                  <a:lnTo>
                    <a:pt x="2730935" y="377402"/>
                  </a:lnTo>
                  <a:lnTo>
                    <a:pt x="2720007" y="414746"/>
                  </a:lnTo>
                  <a:lnTo>
                    <a:pt x="2716671" y="421749"/>
                  </a:lnTo>
                  <a:lnTo>
                    <a:pt x="2712943" y="428668"/>
                  </a:lnTo>
                  <a:lnTo>
                    <a:pt x="2708809" y="435516"/>
                  </a:lnTo>
                  <a:lnTo>
                    <a:pt x="2704259" y="442305"/>
                  </a:lnTo>
                  <a:lnTo>
                    <a:pt x="2739911" y="475292"/>
                  </a:lnTo>
                  <a:lnTo>
                    <a:pt x="2766595" y="510208"/>
                  </a:lnTo>
                  <a:lnTo>
                    <a:pt x="2784434" y="546474"/>
                  </a:lnTo>
                  <a:lnTo>
                    <a:pt x="2793554" y="583512"/>
                  </a:lnTo>
                  <a:lnTo>
                    <a:pt x="2794080" y="620743"/>
                  </a:lnTo>
                  <a:lnTo>
                    <a:pt x="2786136" y="657589"/>
                  </a:lnTo>
                  <a:lnTo>
                    <a:pt x="2769847" y="693472"/>
                  </a:lnTo>
                  <a:lnTo>
                    <a:pt x="2745339" y="727815"/>
                  </a:lnTo>
                  <a:lnTo>
                    <a:pt x="2712735" y="760037"/>
                  </a:lnTo>
                  <a:lnTo>
                    <a:pt x="2672161" y="789562"/>
                  </a:lnTo>
                  <a:lnTo>
                    <a:pt x="2623741" y="815812"/>
                  </a:lnTo>
                  <a:lnTo>
                    <a:pt x="2577037" y="834884"/>
                  </a:lnTo>
                  <a:lnTo>
                    <a:pt x="2526904" y="850086"/>
                  </a:lnTo>
                  <a:lnTo>
                    <a:pt x="2474008" y="861264"/>
                  </a:lnTo>
                  <a:lnTo>
                    <a:pt x="2419017" y="868263"/>
                  </a:lnTo>
                  <a:lnTo>
                    <a:pt x="2413637" y="905124"/>
                  </a:lnTo>
                  <a:lnTo>
                    <a:pt x="2375900" y="972541"/>
                  </a:lnTo>
                  <a:lnTo>
                    <a:pt x="2345095" y="1002174"/>
                  </a:lnTo>
                  <a:lnTo>
                    <a:pt x="2307368" y="1028473"/>
                  </a:lnTo>
                  <a:lnTo>
                    <a:pt x="2263496" y="1050978"/>
                  </a:lnTo>
                  <a:lnTo>
                    <a:pt x="2214255" y="1069227"/>
                  </a:lnTo>
                  <a:lnTo>
                    <a:pt x="2160421" y="1082757"/>
                  </a:lnTo>
                  <a:lnTo>
                    <a:pt x="2102771" y="1091107"/>
                  </a:lnTo>
                  <a:lnTo>
                    <a:pt x="2042081" y="1093815"/>
                  </a:lnTo>
                  <a:lnTo>
                    <a:pt x="1990761" y="1091382"/>
                  </a:lnTo>
                  <a:lnTo>
                    <a:pt x="1940703" y="1084734"/>
                  </a:lnTo>
                  <a:lnTo>
                    <a:pt x="1892598" y="1073991"/>
                  </a:lnTo>
                  <a:lnTo>
                    <a:pt x="1847136" y="1059271"/>
                  </a:lnTo>
                  <a:lnTo>
                    <a:pt x="1828018" y="1090629"/>
                  </a:lnTo>
                  <a:lnTo>
                    <a:pt x="1803241" y="1119649"/>
                  </a:lnTo>
                  <a:lnTo>
                    <a:pt x="1773316" y="1146162"/>
                  </a:lnTo>
                  <a:lnTo>
                    <a:pt x="1738752" y="1170004"/>
                  </a:lnTo>
                  <a:lnTo>
                    <a:pt x="1700060" y="1191008"/>
                  </a:lnTo>
                  <a:lnTo>
                    <a:pt x="1657749" y="1209008"/>
                  </a:lnTo>
                  <a:lnTo>
                    <a:pt x="1612328" y="1223839"/>
                  </a:lnTo>
                  <a:lnTo>
                    <a:pt x="1564309" y="1235332"/>
                  </a:lnTo>
                  <a:lnTo>
                    <a:pt x="1514200" y="1243324"/>
                  </a:lnTo>
                  <a:lnTo>
                    <a:pt x="1462512" y="1247647"/>
                  </a:lnTo>
                  <a:lnTo>
                    <a:pt x="1409754" y="1248135"/>
                  </a:lnTo>
                  <a:lnTo>
                    <a:pt x="1356436" y="1244623"/>
                  </a:lnTo>
                  <a:lnTo>
                    <a:pt x="1303068" y="1236944"/>
                  </a:lnTo>
                  <a:lnTo>
                    <a:pt x="1246716" y="1223873"/>
                  </a:lnTo>
                  <a:lnTo>
                    <a:pt x="1194234" y="1206352"/>
                  </a:lnTo>
                  <a:lnTo>
                    <a:pt x="1146294" y="1184686"/>
                  </a:lnTo>
                  <a:lnTo>
                    <a:pt x="1103566" y="1159179"/>
                  </a:lnTo>
                  <a:lnTo>
                    <a:pt x="1066721" y="1130137"/>
                  </a:lnTo>
                  <a:lnTo>
                    <a:pt x="1018609" y="1145694"/>
                  </a:lnTo>
                  <a:lnTo>
                    <a:pt x="969038" y="1157762"/>
                  </a:lnTo>
                  <a:lnTo>
                    <a:pt x="918427" y="1166404"/>
                  </a:lnTo>
                  <a:lnTo>
                    <a:pt x="867193" y="1171684"/>
                  </a:lnTo>
                  <a:lnTo>
                    <a:pt x="815755" y="1173665"/>
                  </a:lnTo>
                  <a:lnTo>
                    <a:pt x="764530" y="1172411"/>
                  </a:lnTo>
                  <a:lnTo>
                    <a:pt x="713937" y="1167984"/>
                  </a:lnTo>
                  <a:lnTo>
                    <a:pt x="664392" y="1160449"/>
                  </a:lnTo>
                  <a:lnTo>
                    <a:pt x="616315" y="1149870"/>
                  </a:lnTo>
                  <a:lnTo>
                    <a:pt x="570123" y="1136308"/>
                  </a:lnTo>
                  <a:lnTo>
                    <a:pt x="526234" y="1119828"/>
                  </a:lnTo>
                  <a:lnTo>
                    <a:pt x="485065" y="1100494"/>
                  </a:lnTo>
                  <a:lnTo>
                    <a:pt x="447035" y="1078368"/>
                  </a:lnTo>
                  <a:lnTo>
                    <a:pt x="412562" y="1053515"/>
                  </a:lnTo>
                  <a:lnTo>
                    <a:pt x="382064" y="1025997"/>
                  </a:lnTo>
                  <a:lnTo>
                    <a:pt x="380286" y="1024092"/>
                  </a:lnTo>
                  <a:lnTo>
                    <a:pt x="378508" y="1022314"/>
                  </a:lnTo>
                  <a:lnTo>
                    <a:pt x="376730" y="1020409"/>
                  </a:lnTo>
                  <a:lnTo>
                    <a:pt x="319664" y="1020991"/>
                  </a:lnTo>
                  <a:lnTo>
                    <a:pt x="265224" y="1014853"/>
                  </a:lnTo>
                  <a:lnTo>
                    <a:pt x="214665" y="1002594"/>
                  </a:lnTo>
                  <a:lnTo>
                    <a:pt x="169244" y="984817"/>
                  </a:lnTo>
                  <a:lnTo>
                    <a:pt x="130216" y="962123"/>
                  </a:lnTo>
                  <a:lnTo>
                    <a:pt x="98838" y="935112"/>
                  </a:lnTo>
                  <a:lnTo>
                    <a:pt x="64056" y="870549"/>
                  </a:lnTo>
                  <a:lnTo>
                    <a:pt x="63590" y="833300"/>
                  </a:lnTo>
                  <a:lnTo>
                    <a:pt x="76232" y="797254"/>
                  </a:lnTo>
                  <a:lnTo>
                    <a:pt x="101329" y="763660"/>
                  </a:lnTo>
                  <a:lnTo>
                    <a:pt x="138224" y="733770"/>
                  </a:lnTo>
                  <a:lnTo>
                    <a:pt x="86399" y="709972"/>
                  </a:lnTo>
                  <a:lnTo>
                    <a:pt x="46063" y="680559"/>
                  </a:lnTo>
                  <a:lnTo>
                    <a:pt x="17816" y="646948"/>
                  </a:lnTo>
                  <a:lnTo>
                    <a:pt x="2261" y="610554"/>
                  </a:lnTo>
                  <a:lnTo>
                    <a:pt x="0" y="572791"/>
                  </a:lnTo>
                  <a:lnTo>
                    <a:pt x="11634" y="535074"/>
                  </a:lnTo>
                  <a:lnTo>
                    <a:pt x="37767" y="498820"/>
                  </a:lnTo>
                  <a:lnTo>
                    <a:pt x="68784" y="472471"/>
                  </a:lnTo>
                  <a:lnTo>
                    <a:pt x="106806" y="450426"/>
                  </a:lnTo>
                  <a:lnTo>
                    <a:pt x="150668" y="433148"/>
                  </a:lnTo>
                  <a:lnTo>
                    <a:pt x="199205" y="421100"/>
                  </a:lnTo>
                  <a:lnTo>
                    <a:pt x="251254" y="414746"/>
                  </a:lnTo>
                  <a:lnTo>
                    <a:pt x="253667" y="410809"/>
                  </a:lnTo>
                  <a:close/>
                </a:path>
                <a:path w="2794634" h="1434464">
                  <a:moveTo>
                    <a:pt x="850567" y="1399758"/>
                  </a:moveTo>
                  <a:lnTo>
                    <a:pt x="847846" y="1413265"/>
                  </a:lnTo>
                  <a:lnTo>
                    <a:pt x="840423" y="1424285"/>
                  </a:lnTo>
                  <a:lnTo>
                    <a:pt x="829404" y="1431708"/>
                  </a:lnTo>
                  <a:lnTo>
                    <a:pt x="815896" y="1434429"/>
                  </a:lnTo>
                  <a:lnTo>
                    <a:pt x="802388" y="1431708"/>
                  </a:lnTo>
                  <a:lnTo>
                    <a:pt x="791369" y="1424285"/>
                  </a:lnTo>
                  <a:lnTo>
                    <a:pt x="783946" y="1413265"/>
                  </a:lnTo>
                  <a:lnTo>
                    <a:pt x="781225" y="1399758"/>
                  </a:lnTo>
                  <a:lnTo>
                    <a:pt x="783946" y="1386304"/>
                  </a:lnTo>
                  <a:lnTo>
                    <a:pt x="791369" y="1375279"/>
                  </a:lnTo>
                  <a:lnTo>
                    <a:pt x="802388" y="1367825"/>
                  </a:lnTo>
                  <a:lnTo>
                    <a:pt x="815896" y="1365087"/>
                  </a:lnTo>
                  <a:lnTo>
                    <a:pt x="829404" y="1367825"/>
                  </a:lnTo>
                  <a:lnTo>
                    <a:pt x="840423" y="1375279"/>
                  </a:lnTo>
                  <a:lnTo>
                    <a:pt x="847846" y="1386304"/>
                  </a:lnTo>
                  <a:lnTo>
                    <a:pt x="850567" y="1399758"/>
                  </a:lnTo>
                  <a:close/>
                </a:path>
                <a:path w="2794634" h="1434464">
                  <a:moveTo>
                    <a:pt x="918131" y="1355689"/>
                  </a:moveTo>
                  <a:lnTo>
                    <a:pt x="912690" y="1382650"/>
                  </a:lnTo>
                  <a:lnTo>
                    <a:pt x="897843" y="1404695"/>
                  </a:lnTo>
                  <a:lnTo>
                    <a:pt x="875804" y="1419572"/>
                  </a:lnTo>
                  <a:lnTo>
                    <a:pt x="848789" y="1425031"/>
                  </a:lnTo>
                  <a:lnTo>
                    <a:pt x="821827" y="1419572"/>
                  </a:lnTo>
                  <a:lnTo>
                    <a:pt x="799783" y="1404695"/>
                  </a:lnTo>
                  <a:lnTo>
                    <a:pt x="784906" y="1382650"/>
                  </a:lnTo>
                  <a:lnTo>
                    <a:pt x="779447" y="1355689"/>
                  </a:lnTo>
                  <a:lnTo>
                    <a:pt x="784906" y="1328673"/>
                  </a:lnTo>
                  <a:lnTo>
                    <a:pt x="799783" y="1306635"/>
                  </a:lnTo>
                  <a:lnTo>
                    <a:pt x="821827" y="1291788"/>
                  </a:lnTo>
                  <a:lnTo>
                    <a:pt x="848789" y="1286347"/>
                  </a:lnTo>
                  <a:lnTo>
                    <a:pt x="875804" y="1291788"/>
                  </a:lnTo>
                  <a:lnTo>
                    <a:pt x="897843" y="1306635"/>
                  </a:lnTo>
                  <a:lnTo>
                    <a:pt x="912690" y="1328673"/>
                  </a:lnTo>
                  <a:lnTo>
                    <a:pt x="918131" y="1355689"/>
                  </a:lnTo>
                  <a:close/>
                </a:path>
                <a:path w="2794634" h="1434464">
                  <a:moveTo>
                    <a:pt x="1027224" y="1255867"/>
                  </a:moveTo>
                  <a:lnTo>
                    <a:pt x="1019044" y="1296390"/>
                  </a:lnTo>
                  <a:lnTo>
                    <a:pt x="996744" y="1329447"/>
                  </a:lnTo>
                  <a:lnTo>
                    <a:pt x="963680" y="1351718"/>
                  </a:lnTo>
                  <a:lnTo>
                    <a:pt x="923211" y="1359880"/>
                  </a:lnTo>
                  <a:lnTo>
                    <a:pt x="882742" y="1351718"/>
                  </a:lnTo>
                  <a:lnTo>
                    <a:pt x="849678" y="1329447"/>
                  </a:lnTo>
                  <a:lnTo>
                    <a:pt x="827378" y="1296390"/>
                  </a:lnTo>
                  <a:lnTo>
                    <a:pt x="819198" y="1255867"/>
                  </a:lnTo>
                  <a:lnTo>
                    <a:pt x="827378" y="1215417"/>
                  </a:lnTo>
                  <a:lnTo>
                    <a:pt x="849678" y="1182397"/>
                  </a:lnTo>
                  <a:lnTo>
                    <a:pt x="882742" y="1160141"/>
                  </a:lnTo>
                  <a:lnTo>
                    <a:pt x="923211" y="1151981"/>
                  </a:lnTo>
                  <a:lnTo>
                    <a:pt x="963680" y="1160141"/>
                  </a:lnTo>
                  <a:lnTo>
                    <a:pt x="996744" y="1182397"/>
                  </a:lnTo>
                  <a:lnTo>
                    <a:pt x="1019044" y="1215417"/>
                  </a:lnTo>
                  <a:lnTo>
                    <a:pt x="1027224" y="1255867"/>
                  </a:lnTo>
                  <a:close/>
                </a:path>
                <a:path w="2794634" h="1434464">
                  <a:moveTo>
                    <a:pt x="304848" y="751931"/>
                  </a:moveTo>
                  <a:lnTo>
                    <a:pt x="262124" y="752000"/>
                  </a:lnTo>
                  <a:lnTo>
                    <a:pt x="220139" y="748105"/>
                  </a:lnTo>
                  <a:lnTo>
                    <a:pt x="179582" y="740376"/>
                  </a:lnTo>
                  <a:lnTo>
                    <a:pt x="141145" y="728944"/>
                  </a:lnTo>
                </a:path>
                <a:path w="2794634" h="1434464">
                  <a:moveTo>
                    <a:pt x="449374" y="1004026"/>
                  </a:moveTo>
                  <a:lnTo>
                    <a:pt x="431931" y="1007804"/>
                  </a:lnTo>
                  <a:lnTo>
                    <a:pt x="414132" y="1010916"/>
                  </a:lnTo>
                  <a:lnTo>
                    <a:pt x="396046" y="1013313"/>
                  </a:lnTo>
                  <a:lnTo>
                    <a:pt x="377746" y="1014948"/>
                  </a:lnTo>
                </a:path>
                <a:path w="2794634" h="1434464">
                  <a:moveTo>
                    <a:pt x="1066467" y="1125057"/>
                  </a:moveTo>
                  <a:lnTo>
                    <a:pt x="1054043" y="1113037"/>
                  </a:lnTo>
                  <a:lnTo>
                    <a:pt x="1042702" y="1100625"/>
                  </a:lnTo>
                  <a:lnTo>
                    <a:pt x="1032481" y="1087856"/>
                  </a:lnTo>
                  <a:lnTo>
                    <a:pt x="1023414" y="1074765"/>
                  </a:lnTo>
                </a:path>
                <a:path w="2794634" h="1434464">
                  <a:moveTo>
                    <a:pt x="1864662" y="999708"/>
                  </a:moveTo>
                  <a:lnTo>
                    <a:pt x="1862142" y="1013678"/>
                  </a:lnTo>
                  <a:lnTo>
                    <a:pt x="1858407" y="1027553"/>
                  </a:lnTo>
                  <a:lnTo>
                    <a:pt x="1853482" y="1041284"/>
                  </a:lnTo>
                  <a:lnTo>
                    <a:pt x="1847390" y="1054826"/>
                  </a:lnTo>
                </a:path>
              </a:pathLst>
            </a:custGeom>
            <a:ln w="28956">
              <a:solidFill>
                <a:srgbClr val="388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2796" y="2178050"/>
              <a:ext cx="229453" cy="2256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34072" y="1596898"/>
              <a:ext cx="2449830" cy="453390"/>
            </a:xfrm>
            <a:custGeom>
              <a:avLst/>
              <a:gdLst/>
              <a:ahLst/>
              <a:cxnLst/>
              <a:rect l="l" t="t" r="r" b="b"/>
              <a:pathLst>
                <a:path w="2449829" h="453389">
                  <a:moveTo>
                    <a:pt x="2449322" y="376047"/>
                  </a:moveTo>
                  <a:lnTo>
                    <a:pt x="2431500" y="397758"/>
                  </a:lnTo>
                  <a:lnTo>
                    <a:pt x="2409809" y="418004"/>
                  </a:lnTo>
                  <a:lnTo>
                    <a:pt x="2384474" y="436608"/>
                  </a:lnTo>
                  <a:lnTo>
                    <a:pt x="2355723" y="453389"/>
                  </a:lnTo>
                </a:path>
                <a:path w="2449829" h="453389">
                  <a:moveTo>
                    <a:pt x="2224785" y="89153"/>
                  </a:moveTo>
                  <a:lnTo>
                    <a:pt x="2227095" y="98244"/>
                  </a:lnTo>
                  <a:lnTo>
                    <a:pt x="2228691" y="107394"/>
                  </a:lnTo>
                  <a:lnTo>
                    <a:pt x="2229572" y="116568"/>
                  </a:lnTo>
                  <a:lnTo>
                    <a:pt x="2229738" y="125729"/>
                  </a:lnTo>
                </a:path>
                <a:path w="2449829" h="453389">
                  <a:moveTo>
                    <a:pt x="1627124" y="46609"/>
                  </a:moveTo>
                  <a:lnTo>
                    <a:pt x="1637018" y="34182"/>
                  </a:lnTo>
                  <a:lnTo>
                    <a:pt x="1648364" y="22256"/>
                  </a:lnTo>
                  <a:lnTo>
                    <a:pt x="1661092" y="10854"/>
                  </a:lnTo>
                  <a:lnTo>
                    <a:pt x="1675129" y="0"/>
                  </a:lnTo>
                </a:path>
                <a:path w="2449829" h="453389">
                  <a:moveTo>
                    <a:pt x="1178813" y="68834"/>
                  </a:moveTo>
                  <a:lnTo>
                    <a:pt x="1183070" y="58455"/>
                  </a:lnTo>
                  <a:lnTo>
                    <a:pt x="1188386" y="48291"/>
                  </a:lnTo>
                  <a:lnTo>
                    <a:pt x="1194726" y="38365"/>
                  </a:lnTo>
                  <a:lnTo>
                    <a:pt x="1202054" y="28701"/>
                  </a:lnTo>
                </a:path>
                <a:path w="2449829" h="453389">
                  <a:moveTo>
                    <a:pt x="652652" y="82423"/>
                  </a:moveTo>
                  <a:lnTo>
                    <a:pt x="675147" y="91015"/>
                  </a:lnTo>
                  <a:lnTo>
                    <a:pt x="696690" y="100393"/>
                  </a:lnTo>
                  <a:lnTo>
                    <a:pt x="717232" y="110533"/>
                  </a:lnTo>
                  <a:lnTo>
                    <a:pt x="736726" y="121412"/>
                  </a:lnTo>
                </a:path>
                <a:path w="2449829" h="453389">
                  <a:moveTo>
                    <a:pt x="14604" y="388619"/>
                  </a:moveTo>
                  <a:lnTo>
                    <a:pt x="9965" y="378495"/>
                  </a:lnTo>
                  <a:lnTo>
                    <a:pt x="5969" y="368299"/>
                  </a:lnTo>
                  <a:lnTo>
                    <a:pt x="2639" y="358009"/>
                  </a:lnTo>
                  <a:lnTo>
                    <a:pt x="0" y="347599"/>
                  </a:lnTo>
                </a:path>
              </a:pathLst>
            </a:custGeom>
            <a:ln w="28956">
              <a:solidFill>
                <a:srgbClr val="388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83906" y="1941957"/>
            <a:ext cx="1190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AFEF"/>
                </a:solidFill>
                <a:latin typeface="Calibri Light"/>
                <a:cs typeface="Calibri Light"/>
              </a:rPr>
              <a:t>Intelligence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63465" y="1797558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000"/>
                </a:solidFill>
              </a:rPr>
              <a:t>Requires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1319783" y="2315717"/>
            <a:ext cx="796290" cy="752475"/>
          </a:xfrm>
          <a:custGeom>
            <a:avLst/>
            <a:gdLst/>
            <a:ahLst/>
            <a:cxnLst/>
            <a:rect l="l" t="t" r="r" b="b"/>
            <a:pathLst>
              <a:path w="796289" h="752475">
                <a:moveTo>
                  <a:pt x="723011" y="49061"/>
                </a:moveTo>
                <a:lnTo>
                  <a:pt x="0" y="731266"/>
                </a:lnTo>
                <a:lnTo>
                  <a:pt x="19812" y="752348"/>
                </a:lnTo>
                <a:lnTo>
                  <a:pt x="742925" y="70165"/>
                </a:lnTo>
                <a:lnTo>
                  <a:pt x="723011" y="49061"/>
                </a:lnTo>
                <a:close/>
              </a:path>
              <a:path w="796289" h="752475">
                <a:moveTo>
                  <a:pt x="781834" y="39116"/>
                </a:moveTo>
                <a:lnTo>
                  <a:pt x="733552" y="39116"/>
                </a:lnTo>
                <a:lnTo>
                  <a:pt x="753491" y="60198"/>
                </a:lnTo>
                <a:lnTo>
                  <a:pt x="742925" y="70165"/>
                </a:lnTo>
                <a:lnTo>
                  <a:pt x="762761" y="91186"/>
                </a:lnTo>
                <a:lnTo>
                  <a:pt x="781834" y="39116"/>
                </a:lnTo>
                <a:close/>
              </a:path>
              <a:path w="796289" h="752475">
                <a:moveTo>
                  <a:pt x="733552" y="39116"/>
                </a:moveTo>
                <a:lnTo>
                  <a:pt x="723011" y="49061"/>
                </a:lnTo>
                <a:lnTo>
                  <a:pt x="742925" y="70165"/>
                </a:lnTo>
                <a:lnTo>
                  <a:pt x="753491" y="60198"/>
                </a:lnTo>
                <a:lnTo>
                  <a:pt x="733552" y="39116"/>
                </a:lnTo>
                <a:close/>
              </a:path>
              <a:path w="796289" h="752475">
                <a:moveTo>
                  <a:pt x="796163" y="0"/>
                </a:moveTo>
                <a:lnTo>
                  <a:pt x="703198" y="28067"/>
                </a:lnTo>
                <a:lnTo>
                  <a:pt x="723011" y="49061"/>
                </a:lnTo>
                <a:lnTo>
                  <a:pt x="733552" y="39116"/>
                </a:lnTo>
                <a:lnTo>
                  <a:pt x="781834" y="39116"/>
                </a:lnTo>
                <a:lnTo>
                  <a:pt x="796163" y="0"/>
                </a:lnTo>
                <a:close/>
              </a:path>
            </a:pathLst>
          </a:custGeom>
          <a:solidFill>
            <a:srgbClr val="CA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6100" y="2684525"/>
            <a:ext cx="1313180" cy="1116965"/>
          </a:xfrm>
          <a:custGeom>
            <a:avLst/>
            <a:gdLst/>
            <a:ahLst/>
            <a:cxnLst/>
            <a:rect l="l" t="t" r="r" b="b"/>
            <a:pathLst>
              <a:path w="1313179" h="1116964">
                <a:moveTo>
                  <a:pt x="86868" y="86868"/>
                </a:moveTo>
                <a:lnTo>
                  <a:pt x="79616" y="72390"/>
                </a:lnTo>
                <a:lnTo>
                  <a:pt x="43434" y="0"/>
                </a:lnTo>
                <a:lnTo>
                  <a:pt x="0" y="86868"/>
                </a:lnTo>
                <a:lnTo>
                  <a:pt x="28956" y="86868"/>
                </a:lnTo>
                <a:lnTo>
                  <a:pt x="28956" y="1116584"/>
                </a:lnTo>
                <a:lnTo>
                  <a:pt x="57912" y="1116584"/>
                </a:lnTo>
                <a:lnTo>
                  <a:pt x="57912" y="86868"/>
                </a:lnTo>
                <a:lnTo>
                  <a:pt x="86868" y="86868"/>
                </a:lnTo>
                <a:close/>
              </a:path>
              <a:path w="1313179" h="1116964">
                <a:moveTo>
                  <a:pt x="1312672" y="718312"/>
                </a:moveTo>
                <a:lnTo>
                  <a:pt x="832802" y="116776"/>
                </a:lnTo>
                <a:lnTo>
                  <a:pt x="846874" y="105537"/>
                </a:lnTo>
                <a:lnTo>
                  <a:pt x="855472" y="98679"/>
                </a:lnTo>
                <a:lnTo>
                  <a:pt x="767334" y="57912"/>
                </a:lnTo>
                <a:lnTo>
                  <a:pt x="787527" y="152908"/>
                </a:lnTo>
                <a:lnTo>
                  <a:pt x="810120" y="134874"/>
                </a:lnTo>
                <a:lnTo>
                  <a:pt x="1289939" y="736346"/>
                </a:lnTo>
                <a:lnTo>
                  <a:pt x="1312672" y="718312"/>
                </a:lnTo>
                <a:close/>
              </a:path>
            </a:pathLst>
          </a:custGeom>
          <a:solidFill>
            <a:srgbClr val="CA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977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Knowledge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/>
          </a:p>
          <a:p>
            <a:pPr marL="437769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2D050"/>
                </a:solidFill>
              </a:rPr>
              <a:t>Complicated</a:t>
            </a:r>
            <a:endParaRPr sz="1800"/>
          </a:p>
          <a:p>
            <a:pPr marL="126364">
              <a:lnSpc>
                <a:spcPct val="100000"/>
              </a:lnSpc>
              <a:spcBef>
                <a:spcPts val="515"/>
              </a:spcBef>
            </a:pPr>
            <a:r>
              <a:rPr sz="1800" spc="-15" dirty="0">
                <a:solidFill>
                  <a:srgbClr val="92D050"/>
                </a:solidFill>
              </a:rPr>
              <a:t>Voluminous</a:t>
            </a:r>
            <a:endParaRPr sz="1800"/>
          </a:p>
          <a:p>
            <a:pPr marL="993140" marR="2730500" indent="2199005">
              <a:lnSpc>
                <a:spcPts val="3030"/>
              </a:lnSpc>
              <a:spcBef>
                <a:spcPts val="30"/>
              </a:spcBef>
            </a:pPr>
            <a:r>
              <a:rPr sz="1800" dirty="0">
                <a:solidFill>
                  <a:srgbClr val="92D050"/>
                </a:solidFill>
              </a:rPr>
              <a:t>Dynamic </a:t>
            </a:r>
            <a:r>
              <a:rPr sz="1800" spc="-395" dirty="0">
                <a:solidFill>
                  <a:srgbClr val="92D050"/>
                </a:solidFill>
              </a:rPr>
              <a:t> </a:t>
            </a:r>
            <a:r>
              <a:rPr sz="1800" spc="-5" dirty="0">
                <a:solidFill>
                  <a:srgbClr val="92D050"/>
                </a:solidFill>
              </a:rPr>
              <a:t>Challenging</a:t>
            </a:r>
            <a:r>
              <a:rPr sz="1800" spc="20" dirty="0">
                <a:solidFill>
                  <a:srgbClr val="92D050"/>
                </a:solidFill>
              </a:rPr>
              <a:t> </a:t>
            </a:r>
            <a:r>
              <a:rPr sz="1800" spc="-10" dirty="0">
                <a:solidFill>
                  <a:srgbClr val="92D050"/>
                </a:solidFill>
              </a:rPr>
              <a:t>to</a:t>
            </a:r>
            <a:r>
              <a:rPr sz="1800" spc="-15" dirty="0">
                <a:solidFill>
                  <a:srgbClr val="92D050"/>
                </a:solidFill>
              </a:rPr>
              <a:t> </a:t>
            </a:r>
            <a:r>
              <a:rPr sz="1800" spc="-5" dirty="0">
                <a:solidFill>
                  <a:srgbClr val="92D050"/>
                </a:solidFill>
              </a:rPr>
              <a:t>identify</a:t>
            </a:r>
            <a:r>
              <a:rPr sz="1800" spc="-20" dirty="0">
                <a:solidFill>
                  <a:srgbClr val="92D050"/>
                </a:solidFill>
              </a:rPr>
              <a:t> </a:t>
            </a:r>
            <a:r>
              <a:rPr sz="1800" spc="-10" dirty="0">
                <a:solidFill>
                  <a:srgbClr val="92D050"/>
                </a:solidFill>
              </a:rPr>
              <a:t>accurately</a:t>
            </a:r>
            <a:endParaRPr sz="180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Intelligence</a:t>
            </a:r>
            <a:r>
              <a:rPr sz="1800" b="1" spc="-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requires</a:t>
            </a:r>
            <a:r>
              <a:rPr sz="1800" spc="20" dirty="0">
                <a:solidFill>
                  <a:srgbClr val="42393B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42393B"/>
                </a:solidFill>
                <a:latin typeface="Arial"/>
                <a:cs typeface="Arial"/>
              </a:rPr>
              <a:t>knowledge.</a:t>
            </a:r>
            <a:r>
              <a:rPr sz="1800" i="1" spc="20" dirty="0">
                <a:solidFill>
                  <a:srgbClr val="42393B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Knowledge</a:t>
            </a:r>
            <a:r>
              <a:rPr sz="1800" b="1" spc="-3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42393B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42393B"/>
                </a:solidFill>
                <a:latin typeface="Arial"/>
                <a:cs typeface="Arial"/>
              </a:rPr>
              <a:t>collection</a:t>
            </a:r>
            <a:r>
              <a:rPr sz="1800" i="1" spc="10" dirty="0">
                <a:solidFill>
                  <a:srgbClr val="42393B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393B"/>
                </a:solidFill>
                <a:latin typeface="Arial"/>
                <a:cs typeface="Arial"/>
              </a:rPr>
              <a:t>of</a:t>
            </a:r>
            <a:r>
              <a:rPr sz="1800" i="1" spc="5" dirty="0">
                <a:solidFill>
                  <a:srgbClr val="42393B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393B"/>
                </a:solidFill>
                <a:latin typeface="Arial"/>
                <a:cs typeface="Arial"/>
              </a:rPr>
              <a:t>facts</a:t>
            </a:r>
            <a:r>
              <a:rPr sz="1800" dirty="0">
                <a:solidFill>
                  <a:srgbClr val="42393B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ML</a:t>
            </a:r>
            <a:r>
              <a:rPr sz="1800" b="1" spc="-3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technique</a:t>
            </a:r>
            <a:r>
              <a:rPr sz="18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4239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a 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method 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42393B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42393B"/>
                </a:solidFill>
                <a:latin typeface="Arial"/>
                <a:cs typeface="Arial"/>
              </a:rPr>
              <a:t>achieves</a:t>
            </a:r>
            <a:r>
              <a:rPr sz="1800" i="1" dirty="0">
                <a:solidFill>
                  <a:srgbClr val="42393B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42393B"/>
                </a:solidFill>
                <a:latin typeface="Arial"/>
                <a:cs typeface="Arial"/>
              </a:rPr>
              <a:t>knowledge</a:t>
            </a:r>
            <a:r>
              <a:rPr sz="1800" spc="-5" dirty="0">
                <a:solidFill>
                  <a:srgbClr val="42393B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946" y="2324861"/>
            <a:ext cx="777875" cy="429259"/>
          </a:xfrm>
          <a:custGeom>
            <a:avLst/>
            <a:gdLst/>
            <a:ahLst/>
            <a:cxnLst/>
            <a:rect l="l" t="t" r="r" b="b"/>
            <a:pathLst>
              <a:path w="777875" h="429260">
                <a:moveTo>
                  <a:pt x="83259" y="28551"/>
                </a:moveTo>
                <a:lnTo>
                  <a:pt x="69517" y="54006"/>
                </a:lnTo>
                <a:lnTo>
                  <a:pt x="763651" y="429133"/>
                </a:lnTo>
                <a:lnTo>
                  <a:pt x="777366" y="403605"/>
                </a:lnTo>
                <a:lnTo>
                  <a:pt x="83259" y="28551"/>
                </a:lnTo>
                <a:close/>
              </a:path>
              <a:path w="777875" h="429260">
                <a:moveTo>
                  <a:pt x="0" y="0"/>
                </a:moveTo>
                <a:lnTo>
                  <a:pt x="55752" y="79501"/>
                </a:lnTo>
                <a:lnTo>
                  <a:pt x="69517" y="54006"/>
                </a:lnTo>
                <a:lnTo>
                  <a:pt x="56768" y="47116"/>
                </a:lnTo>
                <a:lnTo>
                  <a:pt x="70612" y="21716"/>
                </a:lnTo>
                <a:lnTo>
                  <a:pt x="86949" y="21716"/>
                </a:lnTo>
                <a:lnTo>
                  <a:pt x="97027" y="3048"/>
                </a:lnTo>
                <a:lnTo>
                  <a:pt x="0" y="0"/>
                </a:lnTo>
                <a:close/>
              </a:path>
              <a:path w="777875" h="429260">
                <a:moveTo>
                  <a:pt x="70612" y="21716"/>
                </a:moveTo>
                <a:lnTo>
                  <a:pt x="56768" y="47116"/>
                </a:lnTo>
                <a:lnTo>
                  <a:pt x="69517" y="54006"/>
                </a:lnTo>
                <a:lnTo>
                  <a:pt x="83259" y="28551"/>
                </a:lnTo>
                <a:lnTo>
                  <a:pt x="70612" y="21716"/>
                </a:lnTo>
                <a:close/>
              </a:path>
              <a:path w="777875" h="429260">
                <a:moveTo>
                  <a:pt x="86949" y="21716"/>
                </a:moveTo>
                <a:lnTo>
                  <a:pt x="70612" y="21716"/>
                </a:lnTo>
                <a:lnTo>
                  <a:pt x="83259" y="28551"/>
                </a:lnTo>
                <a:lnTo>
                  <a:pt x="86949" y="21716"/>
                </a:lnTo>
                <a:close/>
              </a:path>
            </a:pathLst>
          </a:custGeom>
          <a:solidFill>
            <a:srgbClr val="CA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604" y="108204"/>
            <a:ext cx="8494776" cy="11430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470" y="5216652"/>
            <a:ext cx="8649957" cy="11430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A40F95-F4EF-F84B-2C12-A2FDFB193516}"/>
                  </a:ext>
                </a:extLst>
              </p14:cNvPr>
              <p14:cNvContentPartPr/>
              <p14:nvPr/>
            </p14:nvContentPartPr>
            <p14:xfrm>
              <a:off x="796320" y="4549320"/>
              <a:ext cx="6462360" cy="12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A40F95-F4EF-F84B-2C12-A2FDFB1935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480" y="4485960"/>
                <a:ext cx="64936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5BE8B4-B990-EDD4-A4CB-D17568BA28D3}"/>
                  </a:ext>
                </a:extLst>
              </p14:cNvPr>
              <p14:cNvContentPartPr/>
              <p14:nvPr/>
            </p14:nvContentPartPr>
            <p14:xfrm>
              <a:off x="791640" y="4893120"/>
              <a:ext cx="5086800" cy="13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5BE8B4-B990-EDD4-A4CB-D17568BA28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800" y="4829760"/>
                <a:ext cx="51181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A30F3B-9E8A-90E5-E364-CC6594349F48}"/>
                  </a:ext>
                </a:extLst>
              </p14:cNvPr>
              <p14:cNvContentPartPr/>
              <p14:nvPr/>
            </p14:nvContentPartPr>
            <p14:xfrm>
              <a:off x="1463760" y="5581080"/>
              <a:ext cx="9649080" cy="82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A30F3B-9E8A-90E5-E364-CC6594349F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7920" y="5517720"/>
                <a:ext cx="9680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79EEF1-84F6-7F6B-175C-FFE351FA619C}"/>
                  </a:ext>
                </a:extLst>
              </p14:cNvPr>
              <p14:cNvContentPartPr/>
              <p14:nvPr/>
            </p14:nvContentPartPr>
            <p14:xfrm>
              <a:off x="913320" y="5962320"/>
              <a:ext cx="4766040" cy="34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79EEF1-84F6-7F6B-175C-FFE351FA61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480" y="5898960"/>
                <a:ext cx="4797360" cy="16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1595100" cy="143510"/>
            <a:chOff x="0" y="6678168"/>
            <a:chExt cx="11595100" cy="14351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16285" y="6673899"/>
            <a:ext cx="11436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" y="0"/>
              <a:ext cx="11425428" cy="682142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22496" y="1455547"/>
            <a:ext cx="735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No</a:t>
            </a:r>
            <a:r>
              <a:rPr sz="1600" spc="-15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Human</a:t>
            </a:r>
            <a:r>
              <a:rPr sz="1600" spc="-10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Expertise,</a:t>
            </a:r>
            <a:r>
              <a:rPr sz="1600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Unknown</a:t>
            </a:r>
            <a:r>
              <a:rPr sz="1600" spc="-15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Challenges,</a:t>
            </a:r>
            <a:r>
              <a:rPr sz="1600" spc="-15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data</a:t>
            </a:r>
            <a:r>
              <a:rPr sz="1600" spc="-10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driven</a:t>
            </a:r>
            <a:r>
              <a:rPr sz="1600" spc="-15" dirty="0">
                <a:solidFill>
                  <a:srgbClr val="00AFEF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00AFEF"/>
                </a:solidFill>
                <a:latin typeface="Lucida Console"/>
                <a:cs typeface="Lucida Console"/>
              </a:rPr>
              <a:t>learning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1595100" cy="143510"/>
            <a:chOff x="0" y="6678168"/>
            <a:chExt cx="11595100" cy="14351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03585" y="6656628"/>
            <a:ext cx="1169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21423"/>
            <a:ext cx="12191999" cy="365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047" y="0"/>
            <a:ext cx="9095232" cy="6172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10129" y="6390538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1595100" cy="143510"/>
            <a:chOff x="0" y="6678168"/>
            <a:chExt cx="11595100" cy="14351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16285" y="6673899"/>
            <a:ext cx="11436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21423"/>
            <a:ext cx="12191999" cy="3657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868" y="202692"/>
            <a:ext cx="11899900" cy="6619240"/>
            <a:chOff x="86868" y="202692"/>
            <a:chExt cx="11899900" cy="66192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8" y="202692"/>
              <a:ext cx="5562600" cy="4465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8" y="703738"/>
              <a:ext cx="6336792" cy="35162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215" y="4331206"/>
              <a:ext cx="6818376" cy="2490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4940" y="4668012"/>
              <a:ext cx="3351276" cy="20345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26867" y="6376517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1595100" cy="143510"/>
            <a:chOff x="0" y="6678168"/>
            <a:chExt cx="11595100" cy="14351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03585" y="6656628"/>
            <a:ext cx="1169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21423"/>
            <a:ext cx="12191999" cy="365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927" y="346408"/>
            <a:ext cx="7446426" cy="5291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73554" y="6301536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56349F-4958-8397-C881-C8DAB3D3A57A}"/>
                  </a:ext>
                </a:extLst>
              </p14:cNvPr>
              <p14:cNvContentPartPr/>
              <p14:nvPr/>
            </p14:nvContentPartPr>
            <p14:xfrm>
              <a:off x="812880" y="1664640"/>
              <a:ext cx="2419560" cy="60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56349F-4958-8397-C881-C8DAB3D3A5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601280"/>
                <a:ext cx="2450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032A29-BE12-E15E-52C5-8DCEE161124B}"/>
                  </a:ext>
                </a:extLst>
              </p14:cNvPr>
              <p14:cNvContentPartPr/>
              <p14:nvPr/>
            </p14:nvContentPartPr>
            <p14:xfrm>
              <a:off x="830160" y="3232080"/>
              <a:ext cx="2633400" cy="3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032A29-BE12-E15E-52C5-8DCEE1611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320" y="3168720"/>
                <a:ext cx="26647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993E17-5560-86F4-CC04-4347C5726621}"/>
                  </a:ext>
                </a:extLst>
              </p14:cNvPr>
              <p14:cNvContentPartPr/>
              <p14:nvPr/>
            </p14:nvContentPartPr>
            <p14:xfrm>
              <a:off x="869040" y="3902400"/>
              <a:ext cx="2852280" cy="119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993E17-5560-86F4-CC04-4347C57266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3200" y="3839040"/>
                <a:ext cx="28836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49B387-B1DB-E206-6BBE-55AA7078EFCC}"/>
                  </a:ext>
                </a:extLst>
              </p14:cNvPr>
              <p14:cNvContentPartPr/>
              <p14:nvPr/>
            </p14:nvContentPartPr>
            <p14:xfrm>
              <a:off x="758520" y="5217840"/>
              <a:ext cx="1206000" cy="3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49B387-B1DB-E206-6BBE-55AA7078EF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680" y="5154480"/>
                <a:ext cx="1237320" cy="15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128015"/>
            <a:ext cx="7347204" cy="44531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6344" y="4028313"/>
            <a:ext cx="94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 Light"/>
                <a:cs typeface="Calibri Light"/>
              </a:rPr>
              <a:t>(Labels)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7376" y="3915536"/>
            <a:ext cx="974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 Light"/>
                <a:cs typeface="Calibri Light"/>
              </a:rPr>
              <a:t>(</a:t>
            </a:r>
            <a:r>
              <a:rPr sz="2400" spc="-3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2400" spc="-2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Calibri Light"/>
                <a:cs typeface="Calibri Light"/>
              </a:rPr>
              <a:t>de</a:t>
            </a:r>
            <a:r>
              <a:rPr sz="2400" spc="-15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 Light"/>
                <a:cs typeface="Calibri Light"/>
              </a:rPr>
              <a:t>)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418" y="2551938"/>
            <a:ext cx="7411720" cy="2926080"/>
          </a:xfrm>
          <a:custGeom>
            <a:avLst/>
            <a:gdLst/>
            <a:ahLst/>
            <a:cxnLst/>
            <a:rect l="l" t="t" r="r" b="b"/>
            <a:pathLst>
              <a:path w="7411720" h="2926079">
                <a:moveTo>
                  <a:pt x="0" y="2926080"/>
                </a:moveTo>
                <a:lnTo>
                  <a:pt x="7411211" y="2926080"/>
                </a:lnTo>
                <a:lnTo>
                  <a:pt x="7411211" y="0"/>
                </a:lnTo>
                <a:lnTo>
                  <a:pt x="0" y="0"/>
                </a:lnTo>
                <a:lnTo>
                  <a:pt x="0" y="2926080"/>
                </a:lnTo>
                <a:close/>
              </a:path>
            </a:pathLst>
          </a:custGeom>
          <a:ln w="28955">
            <a:solidFill>
              <a:srgbClr val="00AFE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2094" y="5033848"/>
            <a:ext cx="1207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2400" spc="-3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2400" spc="-3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240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Machine</a:t>
            </a:r>
            <a:r>
              <a:rPr spc="-10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31860" y="607821"/>
            <a:ext cx="3801745" cy="288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35" dirty="0">
                <a:solidFill>
                  <a:srgbClr val="00AFEF"/>
                </a:solidFill>
                <a:latin typeface="Calibri Light"/>
                <a:cs typeface="Calibri Light"/>
              </a:rPr>
              <a:t>System</a:t>
            </a:r>
            <a:endParaRPr sz="2400">
              <a:latin typeface="Calibri Light"/>
              <a:cs typeface="Calibri Light"/>
            </a:endParaRPr>
          </a:p>
          <a:p>
            <a:pPr marL="12700">
              <a:lnSpc>
                <a:spcPts val="3345"/>
              </a:lnSpc>
            </a:pPr>
            <a:r>
              <a:rPr sz="2800" spc="-10" dirty="0">
                <a:latin typeface="Calibri Light"/>
                <a:cs typeface="Calibri Light"/>
              </a:rPr>
              <a:t>I</a:t>
            </a:r>
            <a:r>
              <a:rPr sz="2000" spc="-10" dirty="0">
                <a:latin typeface="Calibri Light"/>
                <a:cs typeface="Calibri Light"/>
              </a:rPr>
              <a:t>nputs: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15" dirty="0">
                <a:latin typeface="Calibri Light"/>
                <a:cs typeface="Calibri Light"/>
              </a:rPr>
              <a:t>Data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+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Output</a:t>
            </a:r>
            <a:endParaRPr sz="2000">
              <a:latin typeface="Calibri Light"/>
              <a:cs typeface="Calibri Light"/>
            </a:endParaRPr>
          </a:p>
          <a:p>
            <a:pPr marL="63500" marR="5080" algn="just">
              <a:lnSpc>
                <a:spcPct val="100000"/>
              </a:lnSpc>
              <a:spcBef>
                <a:spcPts val="94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Data: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Similar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traditional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system, this is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information </a:t>
            </a:r>
            <a:r>
              <a:rPr sz="1800" spc="-10" dirty="0">
                <a:latin typeface="Arial MT"/>
                <a:cs typeface="Arial MT"/>
              </a:rPr>
              <a:t>you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want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 MT"/>
              <a:cs typeface="Arial MT"/>
            </a:endParaRPr>
          </a:p>
          <a:p>
            <a:pPr marL="63500" marR="5080" algn="just">
              <a:lnSpc>
                <a:spcPct val="100000"/>
              </a:lnSpc>
            </a:pPr>
            <a:r>
              <a:rPr sz="1800" spc="-15" dirty="0">
                <a:latin typeface="Arial MT"/>
                <a:cs typeface="Arial MT"/>
              </a:rPr>
              <a:t>However,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context, </a:t>
            </a:r>
            <a:r>
              <a:rPr sz="1800" dirty="0">
                <a:latin typeface="Arial MT"/>
                <a:cs typeface="Arial MT"/>
              </a:rPr>
              <a:t>this data </a:t>
            </a:r>
            <a:r>
              <a:rPr sz="1800" spc="-5" dirty="0">
                <a:latin typeface="Arial MT"/>
                <a:cs typeface="Arial MT"/>
              </a:rPr>
              <a:t>is typically much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larger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more complex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3042" y="3741801"/>
            <a:ext cx="3750945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Output: </a:t>
            </a:r>
            <a:r>
              <a:rPr sz="1800" spc="-5" dirty="0">
                <a:latin typeface="Arial MT"/>
                <a:cs typeface="Arial MT"/>
              </a:rPr>
              <a:t>This is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desired result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spc="-10" dirty="0">
                <a:latin typeface="Arial MT"/>
                <a:cs typeface="Arial MT"/>
              </a:rPr>
              <a:t>you want </a:t>
            </a:r>
            <a:r>
              <a:rPr sz="1800" spc="-5" dirty="0">
                <a:latin typeface="Arial MT"/>
                <a:cs typeface="Arial MT"/>
              </a:rPr>
              <a:t>the system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produce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based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on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3042" y="4871084"/>
            <a:ext cx="375094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example, if </a:t>
            </a:r>
            <a:r>
              <a:rPr sz="1800" spc="-10" dirty="0">
                <a:latin typeface="Arial MT"/>
                <a:cs typeface="Arial MT"/>
              </a:rPr>
              <a:t>you want </a:t>
            </a:r>
            <a:r>
              <a:rPr sz="1800" spc="-5" dirty="0">
                <a:latin typeface="Arial MT"/>
                <a:cs typeface="Arial MT"/>
              </a:rPr>
              <a:t>a machine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 </a:t>
            </a:r>
            <a:r>
              <a:rPr sz="1800" dirty="0">
                <a:latin typeface="Arial MT"/>
                <a:cs typeface="Arial MT"/>
              </a:rPr>
              <a:t>model to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recognize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cats </a:t>
            </a:r>
            <a:r>
              <a:rPr sz="1800" spc="-1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 images,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output could </a:t>
            </a:r>
            <a:r>
              <a:rPr sz="1800" dirty="0">
                <a:latin typeface="Arial MT"/>
                <a:cs typeface="Arial MT"/>
              </a:rPr>
              <a:t>be </a:t>
            </a:r>
            <a:r>
              <a:rPr sz="1800" b="1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Arial"/>
                <a:cs typeface="Arial"/>
              </a:rPr>
              <a:t>labels </a:t>
            </a:r>
            <a:r>
              <a:rPr sz="18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indicating whether a </a:t>
            </a:r>
            <a:r>
              <a:rPr sz="1800" dirty="0">
                <a:latin typeface="Arial MT"/>
                <a:cs typeface="Arial MT"/>
              </a:rPr>
              <a:t>cat </a:t>
            </a:r>
            <a:r>
              <a:rPr sz="1800" spc="-5" dirty="0">
                <a:latin typeface="Arial MT"/>
                <a:cs typeface="Arial MT"/>
              </a:rPr>
              <a:t>is present </a:t>
            </a:r>
            <a:r>
              <a:rPr sz="1800" spc="-10" dirty="0">
                <a:latin typeface="Arial MT"/>
                <a:cs typeface="Arial MT"/>
              </a:rPr>
              <a:t>in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image.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639389-FA3D-BA8C-AD91-A0DEBE7CB2E1}"/>
                  </a:ext>
                </a:extLst>
              </p14:cNvPr>
              <p14:cNvContentPartPr/>
              <p14:nvPr/>
            </p14:nvContentPartPr>
            <p14:xfrm>
              <a:off x="8984520" y="1592640"/>
              <a:ext cx="3147480" cy="9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639389-FA3D-BA8C-AD91-A0DEBE7CB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8680" y="1529280"/>
                <a:ext cx="3178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072604-738D-FD33-6F0B-86D4534CDBFB}"/>
                  </a:ext>
                </a:extLst>
              </p14:cNvPr>
              <p14:cNvContentPartPr/>
              <p14:nvPr/>
            </p14:nvContentPartPr>
            <p14:xfrm>
              <a:off x="8157240" y="1972800"/>
              <a:ext cx="351540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072604-738D-FD33-6F0B-86D4534CDB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1400" y="1909440"/>
                <a:ext cx="3546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9163A7-538A-4A40-4E9D-1F3296403695}"/>
                  </a:ext>
                </a:extLst>
              </p14:cNvPr>
              <p14:cNvContentPartPr/>
              <p14:nvPr/>
            </p14:nvContentPartPr>
            <p14:xfrm>
              <a:off x="8064000" y="1996200"/>
              <a:ext cx="1768680" cy="39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9163A7-538A-4A40-4E9D-1F32964036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8160" y="1932840"/>
                <a:ext cx="18000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73B903-357B-17B2-2579-E521F792ED9C}"/>
                  </a:ext>
                </a:extLst>
              </p14:cNvPr>
              <p14:cNvContentPartPr/>
              <p14:nvPr/>
            </p14:nvContentPartPr>
            <p14:xfrm>
              <a:off x="9323280" y="3918600"/>
              <a:ext cx="2868840" cy="37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73B903-357B-17B2-2579-E521F792ED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7440" y="3855240"/>
                <a:ext cx="2900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472A9B-D459-8004-6724-8B0537F0AE1F}"/>
                  </a:ext>
                </a:extLst>
              </p14:cNvPr>
              <p14:cNvContentPartPr/>
              <p14:nvPr/>
            </p14:nvContentPartPr>
            <p14:xfrm>
              <a:off x="8242920" y="4287960"/>
              <a:ext cx="3102840" cy="30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472A9B-D459-8004-6724-8B0537F0AE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27080" y="4224600"/>
                <a:ext cx="3134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7AD29C-EE57-EE4D-8CB1-BD652288E0EF}"/>
                  </a:ext>
                </a:extLst>
              </p14:cNvPr>
              <p14:cNvContentPartPr/>
              <p14:nvPr/>
            </p14:nvContentPartPr>
            <p14:xfrm>
              <a:off x="8095320" y="4573440"/>
              <a:ext cx="1226880" cy="3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7AD29C-EE57-EE4D-8CB1-BD652288E0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9480" y="4510080"/>
                <a:ext cx="1258200" cy="13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1595100" cy="143510"/>
            <a:chOff x="0" y="6678168"/>
            <a:chExt cx="11595100" cy="14351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03585" y="6656628"/>
            <a:ext cx="1169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21423"/>
            <a:ext cx="12191999" cy="3657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0"/>
            <a:ext cx="12192000" cy="1297305"/>
          </a:xfrm>
          <a:custGeom>
            <a:avLst/>
            <a:gdLst/>
            <a:ahLst/>
            <a:cxnLst/>
            <a:rect l="l" t="t" r="r" b="b"/>
            <a:pathLst>
              <a:path w="12192000" h="1297305">
                <a:moveTo>
                  <a:pt x="0" y="1296924"/>
                </a:moveTo>
                <a:lnTo>
                  <a:pt x="12192000" y="1296924"/>
                </a:lnTo>
                <a:lnTo>
                  <a:pt x="12192000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0491" y="337566"/>
            <a:ext cx="3224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C8F0FF"/>
                </a:solidFill>
                <a:latin typeface="Segoe UI Light"/>
                <a:cs typeface="Segoe UI Light"/>
              </a:rPr>
              <a:t>Brief</a:t>
            </a:r>
            <a:r>
              <a:rPr sz="4000" spc="-80" dirty="0">
                <a:solidFill>
                  <a:srgbClr val="C8F0FF"/>
                </a:solidFill>
                <a:latin typeface="Segoe UI Light"/>
                <a:cs typeface="Segoe UI Light"/>
              </a:rPr>
              <a:t> </a:t>
            </a:r>
            <a:r>
              <a:rPr sz="4000" spc="-5" dirty="0">
                <a:solidFill>
                  <a:srgbClr val="C8F0FF"/>
                </a:solidFill>
                <a:latin typeface="Segoe UI Light"/>
                <a:cs typeface="Segoe UI Light"/>
              </a:rPr>
              <a:t>About</a:t>
            </a:r>
            <a:r>
              <a:rPr sz="4000" spc="-95" dirty="0">
                <a:solidFill>
                  <a:srgbClr val="C8F0FF"/>
                </a:solidFill>
                <a:latin typeface="Segoe UI Light"/>
                <a:cs typeface="Segoe UI Light"/>
              </a:rPr>
              <a:t> </a:t>
            </a:r>
            <a:r>
              <a:rPr sz="4000" spc="-25" dirty="0">
                <a:solidFill>
                  <a:srgbClr val="C8F0FF"/>
                </a:solidFill>
                <a:latin typeface="Segoe UI Light"/>
                <a:cs typeface="Segoe UI Light"/>
              </a:rPr>
              <a:t>Me</a:t>
            </a:r>
            <a:endParaRPr sz="40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8253" y="6428333"/>
            <a:ext cx="107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78787"/>
                </a:solidFill>
                <a:latin typeface="Segoe UI"/>
                <a:cs typeface="Segoe UI"/>
              </a:rPr>
              <a:t>2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657" y="1351533"/>
            <a:ext cx="11657965" cy="5226685"/>
            <a:chOff x="57657" y="1351533"/>
            <a:chExt cx="11657965" cy="5226685"/>
          </a:xfrm>
        </p:grpSpPr>
        <p:sp>
          <p:nvSpPr>
            <p:cNvPr id="11" name="object 11"/>
            <p:cNvSpPr/>
            <p:nvPr/>
          </p:nvSpPr>
          <p:spPr>
            <a:xfrm>
              <a:off x="64007" y="1357883"/>
              <a:ext cx="1094105" cy="5213985"/>
            </a:xfrm>
            <a:custGeom>
              <a:avLst/>
              <a:gdLst/>
              <a:ahLst/>
              <a:cxnLst/>
              <a:rect l="l" t="t" r="r" b="b"/>
              <a:pathLst>
                <a:path w="1094105" h="5213984">
                  <a:moveTo>
                    <a:pt x="15251" y="0"/>
                  </a:moveTo>
                  <a:lnTo>
                    <a:pt x="49213" y="34416"/>
                  </a:lnTo>
                  <a:lnTo>
                    <a:pt x="82638" y="69214"/>
                  </a:lnTo>
                  <a:lnTo>
                    <a:pt x="115506" y="104266"/>
                  </a:lnTo>
                  <a:lnTo>
                    <a:pt x="147840" y="139700"/>
                  </a:lnTo>
                  <a:lnTo>
                    <a:pt x="179628" y="175513"/>
                  </a:lnTo>
                  <a:lnTo>
                    <a:pt x="210870" y="211581"/>
                  </a:lnTo>
                  <a:lnTo>
                    <a:pt x="241579" y="247903"/>
                  </a:lnTo>
                  <a:lnTo>
                    <a:pt x="271741" y="284606"/>
                  </a:lnTo>
                  <a:lnTo>
                    <a:pt x="301345" y="321563"/>
                  </a:lnTo>
                  <a:lnTo>
                    <a:pt x="330428" y="358775"/>
                  </a:lnTo>
                  <a:lnTo>
                    <a:pt x="358952" y="396366"/>
                  </a:lnTo>
                  <a:lnTo>
                    <a:pt x="386930" y="434086"/>
                  </a:lnTo>
                  <a:lnTo>
                    <a:pt x="414375" y="472186"/>
                  </a:lnTo>
                  <a:lnTo>
                    <a:pt x="441274" y="510539"/>
                  </a:lnTo>
                  <a:lnTo>
                    <a:pt x="467626" y="549148"/>
                  </a:lnTo>
                  <a:lnTo>
                    <a:pt x="493445" y="588010"/>
                  </a:lnTo>
                  <a:lnTo>
                    <a:pt x="518706" y="627126"/>
                  </a:lnTo>
                  <a:lnTo>
                    <a:pt x="543433" y="666495"/>
                  </a:lnTo>
                  <a:lnTo>
                    <a:pt x="567613" y="706119"/>
                  </a:lnTo>
                  <a:lnTo>
                    <a:pt x="591261" y="745998"/>
                  </a:lnTo>
                  <a:lnTo>
                    <a:pt x="614349" y="786129"/>
                  </a:lnTo>
                  <a:lnTo>
                    <a:pt x="636905" y="826388"/>
                  </a:lnTo>
                  <a:lnTo>
                    <a:pt x="658914" y="866901"/>
                  </a:lnTo>
                  <a:lnTo>
                    <a:pt x="680377" y="907668"/>
                  </a:lnTo>
                  <a:lnTo>
                    <a:pt x="701294" y="948563"/>
                  </a:lnTo>
                  <a:lnTo>
                    <a:pt x="721664" y="989711"/>
                  </a:lnTo>
                  <a:lnTo>
                    <a:pt x="741502" y="1031113"/>
                  </a:lnTo>
                  <a:lnTo>
                    <a:pt x="760793" y="1072641"/>
                  </a:lnTo>
                  <a:lnTo>
                    <a:pt x="779538" y="1114425"/>
                  </a:lnTo>
                  <a:lnTo>
                    <a:pt x="797750" y="1156335"/>
                  </a:lnTo>
                  <a:lnTo>
                    <a:pt x="815403" y="1198371"/>
                  </a:lnTo>
                  <a:lnTo>
                    <a:pt x="832523" y="1240663"/>
                  </a:lnTo>
                  <a:lnTo>
                    <a:pt x="849096" y="1283080"/>
                  </a:lnTo>
                  <a:lnTo>
                    <a:pt x="865123" y="1325626"/>
                  </a:lnTo>
                  <a:lnTo>
                    <a:pt x="880617" y="1368425"/>
                  </a:lnTo>
                  <a:lnTo>
                    <a:pt x="895553" y="1411351"/>
                  </a:lnTo>
                  <a:lnTo>
                    <a:pt x="909954" y="1454403"/>
                  </a:lnTo>
                  <a:lnTo>
                    <a:pt x="923810" y="1497583"/>
                  </a:lnTo>
                  <a:lnTo>
                    <a:pt x="937132" y="1540890"/>
                  </a:lnTo>
                  <a:lnTo>
                    <a:pt x="949896" y="1584325"/>
                  </a:lnTo>
                  <a:lnTo>
                    <a:pt x="962126" y="1627886"/>
                  </a:lnTo>
                  <a:lnTo>
                    <a:pt x="973810" y="1671574"/>
                  </a:lnTo>
                  <a:lnTo>
                    <a:pt x="984948" y="1715389"/>
                  </a:lnTo>
                  <a:lnTo>
                    <a:pt x="995540" y="1759330"/>
                  </a:lnTo>
                  <a:lnTo>
                    <a:pt x="1005598" y="1803273"/>
                  </a:lnTo>
                  <a:lnTo>
                    <a:pt x="1015110" y="1847341"/>
                  </a:lnTo>
                  <a:lnTo>
                    <a:pt x="1024077" y="1891538"/>
                  </a:lnTo>
                  <a:lnTo>
                    <a:pt x="1032497" y="1935861"/>
                  </a:lnTo>
                  <a:lnTo>
                    <a:pt x="1040371" y="1980183"/>
                  </a:lnTo>
                  <a:lnTo>
                    <a:pt x="1047711" y="2024633"/>
                  </a:lnTo>
                  <a:lnTo>
                    <a:pt x="1054506" y="2069211"/>
                  </a:lnTo>
                  <a:lnTo>
                    <a:pt x="1060754" y="2113788"/>
                  </a:lnTo>
                  <a:lnTo>
                    <a:pt x="1066457" y="2158365"/>
                  </a:lnTo>
                  <a:lnTo>
                    <a:pt x="1071626" y="2203068"/>
                  </a:lnTo>
                  <a:lnTo>
                    <a:pt x="1076236" y="2247773"/>
                  </a:lnTo>
                  <a:lnTo>
                    <a:pt x="1080312" y="2292604"/>
                  </a:lnTo>
                  <a:lnTo>
                    <a:pt x="1083843" y="2337308"/>
                  </a:lnTo>
                  <a:lnTo>
                    <a:pt x="1086840" y="2382266"/>
                  </a:lnTo>
                  <a:lnTo>
                    <a:pt x="1089279" y="2427097"/>
                  </a:lnTo>
                  <a:lnTo>
                    <a:pt x="1091183" y="2471928"/>
                  </a:lnTo>
                  <a:lnTo>
                    <a:pt x="1092542" y="2516885"/>
                  </a:lnTo>
                  <a:lnTo>
                    <a:pt x="1093355" y="2561843"/>
                  </a:lnTo>
                  <a:lnTo>
                    <a:pt x="1093622" y="2606674"/>
                  </a:lnTo>
                  <a:lnTo>
                    <a:pt x="1093355" y="2651633"/>
                  </a:lnTo>
                  <a:lnTo>
                    <a:pt x="1092542" y="2696591"/>
                  </a:lnTo>
                  <a:lnTo>
                    <a:pt x="1091183" y="2741548"/>
                  </a:lnTo>
                  <a:lnTo>
                    <a:pt x="1089279" y="2786379"/>
                  </a:lnTo>
                  <a:lnTo>
                    <a:pt x="1086840" y="2831210"/>
                  </a:lnTo>
                  <a:lnTo>
                    <a:pt x="1083843" y="2876041"/>
                  </a:lnTo>
                  <a:lnTo>
                    <a:pt x="1080312" y="2920872"/>
                  </a:lnTo>
                  <a:lnTo>
                    <a:pt x="1076236" y="2965704"/>
                  </a:lnTo>
                  <a:lnTo>
                    <a:pt x="1071626" y="3010408"/>
                  </a:lnTo>
                  <a:lnTo>
                    <a:pt x="1066457" y="3055111"/>
                  </a:lnTo>
                  <a:lnTo>
                    <a:pt x="1060754" y="3099689"/>
                  </a:lnTo>
                  <a:lnTo>
                    <a:pt x="1054506" y="3144266"/>
                  </a:lnTo>
                  <a:lnTo>
                    <a:pt x="1047711" y="3188842"/>
                  </a:lnTo>
                  <a:lnTo>
                    <a:pt x="1040371" y="3233292"/>
                  </a:lnTo>
                  <a:lnTo>
                    <a:pt x="1032497" y="3277616"/>
                  </a:lnTo>
                  <a:lnTo>
                    <a:pt x="1024077" y="3321939"/>
                  </a:lnTo>
                  <a:lnTo>
                    <a:pt x="1015110" y="3366134"/>
                  </a:lnTo>
                  <a:lnTo>
                    <a:pt x="1005598" y="3410204"/>
                  </a:lnTo>
                  <a:lnTo>
                    <a:pt x="995540" y="3454146"/>
                  </a:lnTo>
                  <a:lnTo>
                    <a:pt x="984948" y="3498088"/>
                  </a:lnTo>
                  <a:lnTo>
                    <a:pt x="973810" y="3541903"/>
                  </a:lnTo>
                  <a:lnTo>
                    <a:pt x="962126" y="3585591"/>
                  </a:lnTo>
                  <a:lnTo>
                    <a:pt x="949896" y="3629152"/>
                  </a:lnTo>
                  <a:lnTo>
                    <a:pt x="937132" y="3672585"/>
                  </a:lnTo>
                  <a:lnTo>
                    <a:pt x="923810" y="3715892"/>
                  </a:lnTo>
                  <a:lnTo>
                    <a:pt x="909954" y="3759073"/>
                  </a:lnTo>
                  <a:lnTo>
                    <a:pt x="895553" y="3802126"/>
                  </a:lnTo>
                  <a:lnTo>
                    <a:pt x="880617" y="3845052"/>
                  </a:lnTo>
                  <a:lnTo>
                    <a:pt x="865123" y="3887724"/>
                  </a:lnTo>
                  <a:lnTo>
                    <a:pt x="849096" y="3930396"/>
                  </a:lnTo>
                  <a:lnTo>
                    <a:pt x="832523" y="3972814"/>
                  </a:lnTo>
                  <a:lnTo>
                    <a:pt x="815403" y="4015104"/>
                  </a:lnTo>
                  <a:lnTo>
                    <a:pt x="797750" y="4057141"/>
                  </a:lnTo>
                  <a:lnTo>
                    <a:pt x="779538" y="4099052"/>
                  </a:lnTo>
                  <a:lnTo>
                    <a:pt x="760793" y="4140834"/>
                  </a:lnTo>
                  <a:lnTo>
                    <a:pt x="741502" y="4182364"/>
                  </a:lnTo>
                  <a:lnTo>
                    <a:pt x="721664" y="4223639"/>
                  </a:lnTo>
                  <a:lnTo>
                    <a:pt x="701294" y="4264850"/>
                  </a:lnTo>
                  <a:lnTo>
                    <a:pt x="680377" y="4305795"/>
                  </a:lnTo>
                  <a:lnTo>
                    <a:pt x="658914" y="4346536"/>
                  </a:lnTo>
                  <a:lnTo>
                    <a:pt x="636905" y="4387062"/>
                  </a:lnTo>
                  <a:lnTo>
                    <a:pt x="614349" y="4427359"/>
                  </a:lnTo>
                  <a:lnTo>
                    <a:pt x="591261" y="4467440"/>
                  </a:lnTo>
                  <a:lnTo>
                    <a:pt x="567613" y="4507293"/>
                  </a:lnTo>
                  <a:lnTo>
                    <a:pt x="543433" y="4546904"/>
                  </a:lnTo>
                  <a:lnTo>
                    <a:pt x="518706" y="4586274"/>
                  </a:lnTo>
                  <a:lnTo>
                    <a:pt x="493445" y="4625403"/>
                  </a:lnTo>
                  <a:lnTo>
                    <a:pt x="467626" y="4664278"/>
                  </a:lnTo>
                  <a:lnTo>
                    <a:pt x="441274" y="4702886"/>
                  </a:lnTo>
                  <a:lnTo>
                    <a:pt x="414375" y="4741240"/>
                  </a:lnTo>
                  <a:lnTo>
                    <a:pt x="386930" y="4779314"/>
                  </a:lnTo>
                  <a:lnTo>
                    <a:pt x="358952" y="4817135"/>
                  </a:lnTo>
                  <a:lnTo>
                    <a:pt x="330428" y="4854663"/>
                  </a:lnTo>
                  <a:lnTo>
                    <a:pt x="301345" y="4891900"/>
                  </a:lnTo>
                  <a:lnTo>
                    <a:pt x="271741" y="4928857"/>
                  </a:lnTo>
                  <a:lnTo>
                    <a:pt x="241579" y="4965522"/>
                  </a:lnTo>
                  <a:lnTo>
                    <a:pt x="210870" y="5001882"/>
                  </a:lnTo>
                  <a:lnTo>
                    <a:pt x="179628" y="5037937"/>
                  </a:lnTo>
                  <a:lnTo>
                    <a:pt x="147840" y="5073688"/>
                  </a:lnTo>
                  <a:lnTo>
                    <a:pt x="115506" y="5109108"/>
                  </a:lnTo>
                  <a:lnTo>
                    <a:pt x="82638" y="5144211"/>
                  </a:lnTo>
                  <a:lnTo>
                    <a:pt x="49213" y="5178996"/>
                  </a:lnTo>
                  <a:lnTo>
                    <a:pt x="15251" y="5213438"/>
                  </a:lnTo>
                  <a:lnTo>
                    <a:pt x="0" y="5198160"/>
                  </a:lnTo>
                  <a:lnTo>
                    <a:pt x="34032" y="5163642"/>
                  </a:lnTo>
                  <a:lnTo>
                    <a:pt x="67513" y="5128780"/>
                  </a:lnTo>
                  <a:lnTo>
                    <a:pt x="100456" y="5093601"/>
                  </a:lnTo>
                  <a:lnTo>
                    <a:pt x="132842" y="5058092"/>
                  </a:lnTo>
                  <a:lnTo>
                    <a:pt x="164680" y="5022253"/>
                  </a:lnTo>
                  <a:lnTo>
                    <a:pt x="195961" y="4986108"/>
                  </a:lnTo>
                  <a:lnTo>
                    <a:pt x="226707" y="4949659"/>
                  </a:lnTo>
                  <a:lnTo>
                    <a:pt x="256895" y="4912906"/>
                  </a:lnTo>
                  <a:lnTo>
                    <a:pt x="286537" y="4875847"/>
                  </a:lnTo>
                  <a:lnTo>
                    <a:pt x="315633" y="4838509"/>
                  </a:lnTo>
                  <a:lnTo>
                    <a:pt x="344170" y="4800866"/>
                  </a:lnTo>
                  <a:lnTo>
                    <a:pt x="372173" y="4762957"/>
                  </a:lnTo>
                  <a:lnTo>
                    <a:pt x="399618" y="4724768"/>
                  </a:lnTo>
                  <a:lnTo>
                    <a:pt x="426516" y="4686312"/>
                  </a:lnTo>
                  <a:lnTo>
                    <a:pt x="452856" y="4647577"/>
                  </a:lnTo>
                  <a:lnTo>
                    <a:pt x="478663" y="4608601"/>
                  </a:lnTo>
                  <a:lnTo>
                    <a:pt x="503910" y="4569358"/>
                  </a:lnTo>
                  <a:lnTo>
                    <a:pt x="528612" y="4529874"/>
                  </a:lnTo>
                  <a:lnTo>
                    <a:pt x="552767" y="4490135"/>
                  </a:lnTo>
                  <a:lnTo>
                    <a:pt x="576364" y="4450168"/>
                  </a:lnTo>
                  <a:lnTo>
                    <a:pt x="599427" y="4409973"/>
                  </a:lnTo>
                  <a:lnTo>
                    <a:pt x="621931" y="4369549"/>
                  </a:lnTo>
                  <a:lnTo>
                    <a:pt x="643890" y="4328896"/>
                  </a:lnTo>
                  <a:lnTo>
                    <a:pt x="665302" y="4288028"/>
                  </a:lnTo>
                  <a:lnTo>
                    <a:pt x="686155" y="4246956"/>
                  </a:lnTo>
                  <a:lnTo>
                    <a:pt x="706462" y="4205732"/>
                  </a:lnTo>
                  <a:lnTo>
                    <a:pt x="726224" y="4164203"/>
                  </a:lnTo>
                  <a:lnTo>
                    <a:pt x="745439" y="4122547"/>
                  </a:lnTo>
                  <a:lnTo>
                    <a:pt x="764095" y="4080637"/>
                  </a:lnTo>
                  <a:lnTo>
                    <a:pt x="782218" y="4038600"/>
                  </a:lnTo>
                  <a:lnTo>
                    <a:pt x="799782" y="3996435"/>
                  </a:lnTo>
                  <a:lnTo>
                    <a:pt x="816800" y="3954017"/>
                  </a:lnTo>
                  <a:lnTo>
                    <a:pt x="833272" y="3911473"/>
                  </a:lnTo>
                  <a:lnTo>
                    <a:pt x="849185" y="3868674"/>
                  </a:lnTo>
                  <a:lnTo>
                    <a:pt x="864552" y="3825875"/>
                  </a:lnTo>
                  <a:lnTo>
                    <a:pt x="879373" y="3782822"/>
                  </a:lnTo>
                  <a:lnTo>
                    <a:pt x="893648" y="3739641"/>
                  </a:lnTo>
                  <a:lnTo>
                    <a:pt x="907376" y="3696334"/>
                  </a:lnTo>
                  <a:lnTo>
                    <a:pt x="920546" y="3652901"/>
                  </a:lnTo>
                  <a:lnTo>
                    <a:pt x="933170" y="3609340"/>
                  </a:lnTo>
                  <a:lnTo>
                    <a:pt x="945248" y="3565652"/>
                  </a:lnTo>
                  <a:lnTo>
                    <a:pt x="956779" y="3521836"/>
                  </a:lnTo>
                  <a:lnTo>
                    <a:pt x="967752" y="3477895"/>
                  </a:lnTo>
                  <a:lnTo>
                    <a:pt x="978179" y="3433826"/>
                  </a:lnTo>
                  <a:lnTo>
                    <a:pt x="988060" y="3389756"/>
                  </a:lnTo>
                  <a:lnTo>
                    <a:pt x="997394" y="3345433"/>
                  </a:lnTo>
                  <a:lnTo>
                    <a:pt x="1006182" y="3301110"/>
                  </a:lnTo>
                  <a:lnTo>
                    <a:pt x="1014412" y="3256788"/>
                  </a:lnTo>
                  <a:lnTo>
                    <a:pt x="1022095" y="3212210"/>
                  </a:lnTo>
                  <a:lnTo>
                    <a:pt x="1029233" y="3167760"/>
                  </a:lnTo>
                  <a:lnTo>
                    <a:pt x="1035824" y="3123057"/>
                  </a:lnTo>
                  <a:lnTo>
                    <a:pt x="1041857" y="3078353"/>
                  </a:lnTo>
                  <a:lnTo>
                    <a:pt x="1047343" y="3033648"/>
                  </a:lnTo>
                  <a:lnTo>
                    <a:pt x="1052283" y="2988817"/>
                  </a:lnTo>
                  <a:lnTo>
                    <a:pt x="1056678" y="2943986"/>
                  </a:lnTo>
                  <a:lnTo>
                    <a:pt x="1060526" y="2899155"/>
                  </a:lnTo>
                  <a:lnTo>
                    <a:pt x="1063815" y="2854197"/>
                  </a:lnTo>
                  <a:lnTo>
                    <a:pt x="1066558" y="2809240"/>
                  </a:lnTo>
                  <a:lnTo>
                    <a:pt x="1068755" y="2764282"/>
                  </a:lnTo>
                  <a:lnTo>
                    <a:pt x="1070406" y="2719323"/>
                  </a:lnTo>
                  <a:lnTo>
                    <a:pt x="1071498" y="2674239"/>
                  </a:lnTo>
                  <a:lnTo>
                    <a:pt x="1072045" y="2629280"/>
                  </a:lnTo>
                  <a:lnTo>
                    <a:pt x="1072045" y="2584196"/>
                  </a:lnTo>
                  <a:lnTo>
                    <a:pt x="1071498" y="2539238"/>
                  </a:lnTo>
                  <a:lnTo>
                    <a:pt x="1070406" y="2494153"/>
                  </a:lnTo>
                  <a:lnTo>
                    <a:pt x="1068755" y="2449195"/>
                  </a:lnTo>
                  <a:lnTo>
                    <a:pt x="1066558" y="2404236"/>
                  </a:lnTo>
                  <a:lnTo>
                    <a:pt x="1063815" y="2359279"/>
                  </a:lnTo>
                  <a:lnTo>
                    <a:pt x="1060526" y="2314321"/>
                  </a:lnTo>
                  <a:lnTo>
                    <a:pt x="1056678" y="2269490"/>
                  </a:lnTo>
                  <a:lnTo>
                    <a:pt x="1052283" y="2224658"/>
                  </a:lnTo>
                  <a:lnTo>
                    <a:pt x="1047343" y="2179828"/>
                  </a:lnTo>
                  <a:lnTo>
                    <a:pt x="1041857" y="2135124"/>
                  </a:lnTo>
                  <a:lnTo>
                    <a:pt x="1035824" y="2090419"/>
                  </a:lnTo>
                  <a:lnTo>
                    <a:pt x="1029233" y="2045842"/>
                  </a:lnTo>
                  <a:lnTo>
                    <a:pt x="1022095" y="2001265"/>
                  </a:lnTo>
                  <a:lnTo>
                    <a:pt x="1014412" y="1956689"/>
                  </a:lnTo>
                  <a:lnTo>
                    <a:pt x="1006182" y="1912365"/>
                  </a:lnTo>
                  <a:lnTo>
                    <a:pt x="997394" y="1868042"/>
                  </a:lnTo>
                  <a:lnTo>
                    <a:pt x="988060" y="1823846"/>
                  </a:lnTo>
                  <a:lnTo>
                    <a:pt x="978179" y="1779651"/>
                  </a:lnTo>
                  <a:lnTo>
                    <a:pt x="967752" y="1735581"/>
                  </a:lnTo>
                  <a:lnTo>
                    <a:pt x="956779" y="1691639"/>
                  </a:lnTo>
                  <a:lnTo>
                    <a:pt x="945248" y="1647825"/>
                  </a:lnTo>
                  <a:lnTo>
                    <a:pt x="933170" y="1604137"/>
                  </a:lnTo>
                  <a:lnTo>
                    <a:pt x="920546" y="1560576"/>
                  </a:lnTo>
                  <a:lnTo>
                    <a:pt x="907376" y="1517141"/>
                  </a:lnTo>
                  <a:lnTo>
                    <a:pt x="893648" y="1473835"/>
                  </a:lnTo>
                  <a:lnTo>
                    <a:pt x="879373" y="1430654"/>
                  </a:lnTo>
                  <a:lnTo>
                    <a:pt x="864552" y="1387602"/>
                  </a:lnTo>
                  <a:lnTo>
                    <a:pt x="849185" y="1344802"/>
                  </a:lnTo>
                  <a:lnTo>
                    <a:pt x="833272" y="1302003"/>
                  </a:lnTo>
                  <a:lnTo>
                    <a:pt x="816800" y="1259458"/>
                  </a:lnTo>
                  <a:lnTo>
                    <a:pt x="799782" y="1217040"/>
                  </a:lnTo>
                  <a:lnTo>
                    <a:pt x="782218" y="1174877"/>
                  </a:lnTo>
                  <a:lnTo>
                    <a:pt x="764095" y="1132839"/>
                  </a:lnTo>
                  <a:lnTo>
                    <a:pt x="745439" y="1090929"/>
                  </a:lnTo>
                  <a:lnTo>
                    <a:pt x="726224" y="1049274"/>
                  </a:lnTo>
                  <a:lnTo>
                    <a:pt x="706462" y="1007871"/>
                  </a:lnTo>
                  <a:lnTo>
                    <a:pt x="686155" y="966596"/>
                  </a:lnTo>
                  <a:lnTo>
                    <a:pt x="665302" y="925449"/>
                  </a:lnTo>
                  <a:lnTo>
                    <a:pt x="643890" y="884554"/>
                  </a:lnTo>
                  <a:lnTo>
                    <a:pt x="621931" y="843914"/>
                  </a:lnTo>
                  <a:lnTo>
                    <a:pt x="599427" y="803528"/>
                  </a:lnTo>
                  <a:lnTo>
                    <a:pt x="576364" y="763396"/>
                  </a:lnTo>
                  <a:lnTo>
                    <a:pt x="552767" y="723391"/>
                  </a:lnTo>
                  <a:lnTo>
                    <a:pt x="528612" y="683640"/>
                  </a:lnTo>
                  <a:lnTo>
                    <a:pt x="503910" y="644143"/>
                  </a:lnTo>
                  <a:lnTo>
                    <a:pt x="478663" y="604901"/>
                  </a:lnTo>
                  <a:lnTo>
                    <a:pt x="452856" y="565912"/>
                  </a:lnTo>
                  <a:lnTo>
                    <a:pt x="426516" y="527176"/>
                  </a:lnTo>
                  <a:lnTo>
                    <a:pt x="399618" y="488695"/>
                  </a:lnTo>
                  <a:lnTo>
                    <a:pt x="372173" y="450595"/>
                  </a:lnTo>
                  <a:lnTo>
                    <a:pt x="344170" y="412623"/>
                  </a:lnTo>
                  <a:lnTo>
                    <a:pt x="315633" y="375030"/>
                  </a:lnTo>
                  <a:lnTo>
                    <a:pt x="286537" y="337692"/>
                  </a:lnTo>
                  <a:lnTo>
                    <a:pt x="256895" y="300608"/>
                  </a:lnTo>
                  <a:lnTo>
                    <a:pt x="226707" y="263905"/>
                  </a:lnTo>
                  <a:lnTo>
                    <a:pt x="195961" y="227456"/>
                  </a:lnTo>
                  <a:lnTo>
                    <a:pt x="164680" y="191262"/>
                  </a:lnTo>
                  <a:lnTo>
                    <a:pt x="132842" y="155448"/>
                  </a:lnTo>
                  <a:lnTo>
                    <a:pt x="100456" y="119887"/>
                  </a:lnTo>
                  <a:lnTo>
                    <a:pt x="67513" y="84708"/>
                  </a:lnTo>
                  <a:lnTo>
                    <a:pt x="34032" y="49911"/>
                  </a:lnTo>
                  <a:lnTo>
                    <a:pt x="0" y="15366"/>
                  </a:lnTo>
                  <a:lnTo>
                    <a:pt x="15251" y="0"/>
                  </a:lnTo>
                  <a:close/>
                </a:path>
              </a:pathLst>
            </a:custGeom>
            <a:ln w="12192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499" y="1749551"/>
              <a:ext cx="11120755" cy="640080"/>
            </a:xfrm>
            <a:custGeom>
              <a:avLst/>
              <a:gdLst/>
              <a:ahLst/>
              <a:cxnLst/>
              <a:rect l="l" t="t" r="r" b="b"/>
              <a:pathLst>
                <a:path w="11120755" h="640080">
                  <a:moveTo>
                    <a:pt x="11120501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1120501" y="640079"/>
                  </a:lnTo>
                  <a:lnTo>
                    <a:pt x="11120501" y="0"/>
                  </a:lnTo>
                  <a:close/>
                </a:path>
              </a:pathLst>
            </a:custGeom>
            <a:solidFill>
              <a:srgbClr val="BBD5EC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499" y="1749551"/>
              <a:ext cx="11120755" cy="640080"/>
            </a:xfrm>
            <a:custGeom>
              <a:avLst/>
              <a:gdLst/>
              <a:ahLst/>
              <a:cxnLst/>
              <a:rect l="l" t="t" r="r" b="b"/>
              <a:pathLst>
                <a:path w="11120755" h="640080">
                  <a:moveTo>
                    <a:pt x="0" y="640079"/>
                  </a:moveTo>
                  <a:lnTo>
                    <a:pt x="11120501" y="640079"/>
                  </a:lnTo>
                  <a:lnTo>
                    <a:pt x="11120501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" y="1658111"/>
              <a:ext cx="731519" cy="8229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0123" y="1658111"/>
              <a:ext cx="731520" cy="822960"/>
            </a:xfrm>
            <a:custGeom>
              <a:avLst/>
              <a:gdLst/>
              <a:ahLst/>
              <a:cxnLst/>
              <a:rect l="l" t="t" r="r" b="b"/>
              <a:pathLst>
                <a:path w="731519" h="822960">
                  <a:moveTo>
                    <a:pt x="0" y="411479"/>
                  </a:moveTo>
                  <a:lnTo>
                    <a:pt x="2844" y="359917"/>
                  </a:lnTo>
                  <a:lnTo>
                    <a:pt x="11175" y="310134"/>
                  </a:lnTo>
                  <a:lnTo>
                    <a:pt x="24625" y="262763"/>
                  </a:lnTo>
                  <a:lnTo>
                    <a:pt x="42849" y="218059"/>
                  </a:lnTo>
                  <a:lnTo>
                    <a:pt x="65532" y="176402"/>
                  </a:lnTo>
                  <a:lnTo>
                    <a:pt x="92303" y="138175"/>
                  </a:lnTo>
                  <a:lnTo>
                    <a:pt x="122847" y="103886"/>
                  </a:lnTo>
                  <a:lnTo>
                    <a:pt x="156794" y="73787"/>
                  </a:lnTo>
                  <a:lnTo>
                    <a:pt x="193814" y="48260"/>
                  </a:lnTo>
                  <a:lnTo>
                    <a:pt x="233565" y="27686"/>
                  </a:lnTo>
                  <a:lnTo>
                    <a:pt x="275704" y="12573"/>
                  </a:lnTo>
                  <a:lnTo>
                    <a:pt x="319874" y="3175"/>
                  </a:lnTo>
                  <a:lnTo>
                    <a:pt x="365760" y="0"/>
                  </a:lnTo>
                  <a:lnTo>
                    <a:pt x="411645" y="3175"/>
                  </a:lnTo>
                  <a:lnTo>
                    <a:pt x="455815" y="12573"/>
                  </a:lnTo>
                  <a:lnTo>
                    <a:pt x="497954" y="27686"/>
                  </a:lnTo>
                  <a:lnTo>
                    <a:pt x="537705" y="48260"/>
                  </a:lnTo>
                  <a:lnTo>
                    <a:pt x="574725" y="73787"/>
                  </a:lnTo>
                  <a:lnTo>
                    <a:pt x="608672" y="103886"/>
                  </a:lnTo>
                  <a:lnTo>
                    <a:pt x="639216" y="138175"/>
                  </a:lnTo>
                  <a:lnTo>
                    <a:pt x="665988" y="176402"/>
                  </a:lnTo>
                  <a:lnTo>
                    <a:pt x="688670" y="218059"/>
                  </a:lnTo>
                  <a:lnTo>
                    <a:pt x="706894" y="262763"/>
                  </a:lnTo>
                  <a:lnTo>
                    <a:pt x="720344" y="310134"/>
                  </a:lnTo>
                  <a:lnTo>
                    <a:pt x="728675" y="359917"/>
                  </a:lnTo>
                  <a:lnTo>
                    <a:pt x="731519" y="411479"/>
                  </a:lnTo>
                  <a:lnTo>
                    <a:pt x="728675" y="463041"/>
                  </a:lnTo>
                  <a:lnTo>
                    <a:pt x="720344" y="512825"/>
                  </a:lnTo>
                  <a:lnTo>
                    <a:pt x="706894" y="560197"/>
                  </a:lnTo>
                  <a:lnTo>
                    <a:pt x="688670" y="604901"/>
                  </a:lnTo>
                  <a:lnTo>
                    <a:pt x="665988" y="646557"/>
                  </a:lnTo>
                  <a:lnTo>
                    <a:pt x="639216" y="684784"/>
                  </a:lnTo>
                  <a:lnTo>
                    <a:pt x="608672" y="719074"/>
                  </a:lnTo>
                  <a:lnTo>
                    <a:pt x="574725" y="749173"/>
                  </a:lnTo>
                  <a:lnTo>
                    <a:pt x="537705" y="774700"/>
                  </a:lnTo>
                  <a:lnTo>
                    <a:pt x="497954" y="795274"/>
                  </a:lnTo>
                  <a:lnTo>
                    <a:pt x="455815" y="810387"/>
                  </a:lnTo>
                  <a:lnTo>
                    <a:pt x="411645" y="819785"/>
                  </a:lnTo>
                  <a:lnTo>
                    <a:pt x="365760" y="822960"/>
                  </a:lnTo>
                  <a:lnTo>
                    <a:pt x="319874" y="819785"/>
                  </a:lnTo>
                  <a:lnTo>
                    <a:pt x="275704" y="810387"/>
                  </a:lnTo>
                  <a:lnTo>
                    <a:pt x="233565" y="795274"/>
                  </a:lnTo>
                  <a:lnTo>
                    <a:pt x="193814" y="774700"/>
                  </a:lnTo>
                  <a:lnTo>
                    <a:pt x="156794" y="749173"/>
                  </a:lnTo>
                  <a:lnTo>
                    <a:pt x="122847" y="719074"/>
                  </a:lnTo>
                  <a:lnTo>
                    <a:pt x="92303" y="684784"/>
                  </a:lnTo>
                  <a:lnTo>
                    <a:pt x="65532" y="646557"/>
                  </a:lnTo>
                  <a:lnTo>
                    <a:pt x="42849" y="604901"/>
                  </a:lnTo>
                  <a:lnTo>
                    <a:pt x="24625" y="560197"/>
                  </a:lnTo>
                  <a:lnTo>
                    <a:pt x="11175" y="512825"/>
                  </a:lnTo>
                  <a:lnTo>
                    <a:pt x="2844" y="463041"/>
                  </a:lnTo>
                  <a:lnTo>
                    <a:pt x="0" y="411479"/>
                  </a:lnTo>
                  <a:close/>
                </a:path>
              </a:pathLst>
            </a:custGeom>
            <a:ln w="12192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7844" y="3012948"/>
              <a:ext cx="10671175" cy="640080"/>
            </a:xfrm>
            <a:custGeom>
              <a:avLst/>
              <a:gdLst/>
              <a:ahLst/>
              <a:cxnLst/>
              <a:rect l="l" t="t" r="r" b="b"/>
              <a:pathLst>
                <a:path w="10671175" h="640079">
                  <a:moveTo>
                    <a:pt x="10670921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10670921" y="640079"/>
                  </a:lnTo>
                  <a:lnTo>
                    <a:pt x="10670921" y="0"/>
                  </a:lnTo>
                  <a:close/>
                </a:path>
              </a:pathLst>
            </a:custGeom>
            <a:solidFill>
              <a:srgbClr val="A3A3A3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7844" y="3012948"/>
              <a:ext cx="10671175" cy="640080"/>
            </a:xfrm>
            <a:custGeom>
              <a:avLst/>
              <a:gdLst/>
              <a:ahLst/>
              <a:cxnLst/>
              <a:rect l="l" t="t" r="r" b="b"/>
              <a:pathLst>
                <a:path w="10671175" h="640079">
                  <a:moveTo>
                    <a:pt x="0" y="640079"/>
                  </a:moveTo>
                  <a:lnTo>
                    <a:pt x="10670921" y="640079"/>
                  </a:lnTo>
                  <a:lnTo>
                    <a:pt x="10670921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231" y="2921508"/>
              <a:ext cx="731519" cy="8229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3231" y="2921508"/>
              <a:ext cx="731520" cy="822960"/>
            </a:xfrm>
            <a:custGeom>
              <a:avLst/>
              <a:gdLst/>
              <a:ahLst/>
              <a:cxnLst/>
              <a:rect l="l" t="t" r="r" b="b"/>
              <a:pathLst>
                <a:path w="731519" h="822960">
                  <a:moveTo>
                    <a:pt x="0" y="411479"/>
                  </a:moveTo>
                  <a:lnTo>
                    <a:pt x="2844" y="359917"/>
                  </a:lnTo>
                  <a:lnTo>
                    <a:pt x="11176" y="310133"/>
                  </a:lnTo>
                  <a:lnTo>
                    <a:pt x="24625" y="262763"/>
                  </a:lnTo>
                  <a:lnTo>
                    <a:pt x="42849" y="218058"/>
                  </a:lnTo>
                  <a:lnTo>
                    <a:pt x="65532" y="176402"/>
                  </a:lnTo>
                  <a:lnTo>
                    <a:pt x="92303" y="138175"/>
                  </a:lnTo>
                  <a:lnTo>
                    <a:pt x="122847" y="103886"/>
                  </a:lnTo>
                  <a:lnTo>
                    <a:pt x="156794" y="73787"/>
                  </a:lnTo>
                  <a:lnTo>
                    <a:pt x="193814" y="48259"/>
                  </a:lnTo>
                  <a:lnTo>
                    <a:pt x="233565" y="27686"/>
                  </a:lnTo>
                  <a:lnTo>
                    <a:pt x="275704" y="12572"/>
                  </a:lnTo>
                  <a:lnTo>
                    <a:pt x="319874" y="3175"/>
                  </a:lnTo>
                  <a:lnTo>
                    <a:pt x="365759" y="0"/>
                  </a:lnTo>
                  <a:lnTo>
                    <a:pt x="411645" y="3175"/>
                  </a:lnTo>
                  <a:lnTo>
                    <a:pt x="455841" y="12572"/>
                  </a:lnTo>
                  <a:lnTo>
                    <a:pt x="497979" y="27686"/>
                  </a:lnTo>
                  <a:lnTo>
                    <a:pt x="537730" y="48259"/>
                  </a:lnTo>
                  <a:lnTo>
                    <a:pt x="574802" y="73787"/>
                  </a:lnTo>
                  <a:lnTo>
                    <a:pt x="608711" y="103886"/>
                  </a:lnTo>
                  <a:lnTo>
                    <a:pt x="639191" y="138175"/>
                  </a:lnTo>
                  <a:lnTo>
                    <a:pt x="665988" y="176402"/>
                  </a:lnTo>
                  <a:lnTo>
                    <a:pt x="688721" y="218058"/>
                  </a:lnTo>
                  <a:lnTo>
                    <a:pt x="706882" y="262763"/>
                  </a:lnTo>
                  <a:lnTo>
                    <a:pt x="720344" y="310133"/>
                  </a:lnTo>
                  <a:lnTo>
                    <a:pt x="728726" y="359917"/>
                  </a:lnTo>
                  <a:lnTo>
                    <a:pt x="731520" y="411479"/>
                  </a:lnTo>
                  <a:lnTo>
                    <a:pt x="728726" y="463041"/>
                  </a:lnTo>
                  <a:lnTo>
                    <a:pt x="720344" y="512825"/>
                  </a:lnTo>
                  <a:lnTo>
                    <a:pt x="706882" y="560196"/>
                  </a:lnTo>
                  <a:lnTo>
                    <a:pt x="688721" y="604901"/>
                  </a:lnTo>
                  <a:lnTo>
                    <a:pt x="665988" y="646556"/>
                  </a:lnTo>
                  <a:lnTo>
                    <a:pt x="639191" y="684783"/>
                  </a:lnTo>
                  <a:lnTo>
                    <a:pt x="608711" y="719073"/>
                  </a:lnTo>
                  <a:lnTo>
                    <a:pt x="574802" y="749172"/>
                  </a:lnTo>
                  <a:lnTo>
                    <a:pt x="537730" y="774699"/>
                  </a:lnTo>
                  <a:lnTo>
                    <a:pt x="497979" y="795273"/>
                  </a:lnTo>
                  <a:lnTo>
                    <a:pt x="455841" y="810386"/>
                  </a:lnTo>
                  <a:lnTo>
                    <a:pt x="411645" y="819784"/>
                  </a:lnTo>
                  <a:lnTo>
                    <a:pt x="365759" y="822959"/>
                  </a:lnTo>
                  <a:lnTo>
                    <a:pt x="319874" y="819784"/>
                  </a:lnTo>
                  <a:lnTo>
                    <a:pt x="275704" y="810386"/>
                  </a:lnTo>
                  <a:lnTo>
                    <a:pt x="233565" y="795273"/>
                  </a:lnTo>
                  <a:lnTo>
                    <a:pt x="193814" y="774699"/>
                  </a:lnTo>
                  <a:lnTo>
                    <a:pt x="156794" y="749172"/>
                  </a:lnTo>
                  <a:lnTo>
                    <a:pt x="122847" y="719073"/>
                  </a:lnTo>
                  <a:lnTo>
                    <a:pt x="92303" y="684783"/>
                  </a:lnTo>
                  <a:lnTo>
                    <a:pt x="65532" y="646556"/>
                  </a:lnTo>
                  <a:lnTo>
                    <a:pt x="42849" y="604901"/>
                  </a:lnTo>
                  <a:lnTo>
                    <a:pt x="24625" y="560196"/>
                  </a:lnTo>
                  <a:lnTo>
                    <a:pt x="11176" y="512825"/>
                  </a:lnTo>
                  <a:lnTo>
                    <a:pt x="2844" y="463041"/>
                  </a:lnTo>
                  <a:lnTo>
                    <a:pt x="0" y="411479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8991" y="4175760"/>
              <a:ext cx="10587355" cy="842644"/>
            </a:xfrm>
            <a:custGeom>
              <a:avLst/>
              <a:gdLst/>
              <a:ahLst/>
              <a:cxnLst/>
              <a:rect l="l" t="t" r="r" b="b"/>
              <a:pathLst>
                <a:path w="10587355" h="842645">
                  <a:moveTo>
                    <a:pt x="10587101" y="0"/>
                  </a:moveTo>
                  <a:lnTo>
                    <a:pt x="0" y="0"/>
                  </a:lnTo>
                  <a:lnTo>
                    <a:pt x="0" y="842263"/>
                  </a:lnTo>
                  <a:lnTo>
                    <a:pt x="10587101" y="842263"/>
                  </a:lnTo>
                  <a:lnTo>
                    <a:pt x="10587101" y="0"/>
                  </a:lnTo>
                  <a:close/>
                </a:path>
              </a:pathLst>
            </a:custGeom>
            <a:solidFill>
              <a:srgbClr val="DAE1F3">
                <a:alpha val="5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8991" y="4175760"/>
              <a:ext cx="10587355" cy="842644"/>
            </a:xfrm>
            <a:custGeom>
              <a:avLst/>
              <a:gdLst/>
              <a:ahLst/>
              <a:cxnLst/>
              <a:rect l="l" t="t" r="r" b="b"/>
              <a:pathLst>
                <a:path w="10587355" h="842645">
                  <a:moveTo>
                    <a:pt x="0" y="842263"/>
                  </a:moveTo>
                  <a:lnTo>
                    <a:pt x="10587101" y="842263"/>
                  </a:lnTo>
                  <a:lnTo>
                    <a:pt x="10587101" y="0"/>
                  </a:lnTo>
                  <a:lnTo>
                    <a:pt x="0" y="0"/>
                  </a:lnTo>
                  <a:lnTo>
                    <a:pt x="0" y="8422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231" y="4184904"/>
              <a:ext cx="731519" cy="8229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3231" y="4184904"/>
              <a:ext cx="731520" cy="822960"/>
            </a:xfrm>
            <a:custGeom>
              <a:avLst/>
              <a:gdLst/>
              <a:ahLst/>
              <a:cxnLst/>
              <a:rect l="l" t="t" r="r" b="b"/>
              <a:pathLst>
                <a:path w="731519" h="822960">
                  <a:moveTo>
                    <a:pt x="0" y="411480"/>
                  </a:moveTo>
                  <a:lnTo>
                    <a:pt x="2844" y="359918"/>
                  </a:lnTo>
                  <a:lnTo>
                    <a:pt x="11176" y="310134"/>
                  </a:lnTo>
                  <a:lnTo>
                    <a:pt x="24625" y="262763"/>
                  </a:lnTo>
                  <a:lnTo>
                    <a:pt x="42849" y="218059"/>
                  </a:lnTo>
                  <a:lnTo>
                    <a:pt x="65532" y="176403"/>
                  </a:lnTo>
                  <a:lnTo>
                    <a:pt x="92303" y="138176"/>
                  </a:lnTo>
                  <a:lnTo>
                    <a:pt x="122847" y="103886"/>
                  </a:lnTo>
                  <a:lnTo>
                    <a:pt x="156794" y="73787"/>
                  </a:lnTo>
                  <a:lnTo>
                    <a:pt x="193814" y="48260"/>
                  </a:lnTo>
                  <a:lnTo>
                    <a:pt x="233565" y="27686"/>
                  </a:lnTo>
                  <a:lnTo>
                    <a:pt x="275704" y="12573"/>
                  </a:lnTo>
                  <a:lnTo>
                    <a:pt x="319874" y="3175"/>
                  </a:lnTo>
                  <a:lnTo>
                    <a:pt x="365759" y="0"/>
                  </a:lnTo>
                  <a:lnTo>
                    <a:pt x="411645" y="3175"/>
                  </a:lnTo>
                  <a:lnTo>
                    <a:pt x="455841" y="12573"/>
                  </a:lnTo>
                  <a:lnTo>
                    <a:pt x="497979" y="27686"/>
                  </a:lnTo>
                  <a:lnTo>
                    <a:pt x="537730" y="48260"/>
                  </a:lnTo>
                  <a:lnTo>
                    <a:pt x="574802" y="73787"/>
                  </a:lnTo>
                  <a:lnTo>
                    <a:pt x="608711" y="103886"/>
                  </a:lnTo>
                  <a:lnTo>
                    <a:pt x="639191" y="138176"/>
                  </a:lnTo>
                  <a:lnTo>
                    <a:pt x="665988" y="176403"/>
                  </a:lnTo>
                  <a:lnTo>
                    <a:pt x="688721" y="218059"/>
                  </a:lnTo>
                  <a:lnTo>
                    <a:pt x="706882" y="262763"/>
                  </a:lnTo>
                  <a:lnTo>
                    <a:pt x="720344" y="310134"/>
                  </a:lnTo>
                  <a:lnTo>
                    <a:pt x="728726" y="359918"/>
                  </a:lnTo>
                  <a:lnTo>
                    <a:pt x="731520" y="411480"/>
                  </a:lnTo>
                  <a:lnTo>
                    <a:pt x="728726" y="463042"/>
                  </a:lnTo>
                  <a:lnTo>
                    <a:pt x="720344" y="512826"/>
                  </a:lnTo>
                  <a:lnTo>
                    <a:pt x="706882" y="560197"/>
                  </a:lnTo>
                  <a:lnTo>
                    <a:pt x="688721" y="604901"/>
                  </a:lnTo>
                  <a:lnTo>
                    <a:pt x="665988" y="646557"/>
                  </a:lnTo>
                  <a:lnTo>
                    <a:pt x="639191" y="684784"/>
                  </a:lnTo>
                  <a:lnTo>
                    <a:pt x="608711" y="719074"/>
                  </a:lnTo>
                  <a:lnTo>
                    <a:pt x="574802" y="749173"/>
                  </a:lnTo>
                  <a:lnTo>
                    <a:pt x="537730" y="774700"/>
                  </a:lnTo>
                  <a:lnTo>
                    <a:pt x="497979" y="795274"/>
                  </a:lnTo>
                  <a:lnTo>
                    <a:pt x="455841" y="810387"/>
                  </a:lnTo>
                  <a:lnTo>
                    <a:pt x="411645" y="819785"/>
                  </a:lnTo>
                  <a:lnTo>
                    <a:pt x="365759" y="822960"/>
                  </a:lnTo>
                  <a:lnTo>
                    <a:pt x="319874" y="819785"/>
                  </a:lnTo>
                  <a:lnTo>
                    <a:pt x="275704" y="810387"/>
                  </a:lnTo>
                  <a:lnTo>
                    <a:pt x="233565" y="795274"/>
                  </a:lnTo>
                  <a:lnTo>
                    <a:pt x="193814" y="774700"/>
                  </a:lnTo>
                  <a:lnTo>
                    <a:pt x="156794" y="749173"/>
                  </a:lnTo>
                  <a:lnTo>
                    <a:pt x="122847" y="719074"/>
                  </a:lnTo>
                  <a:lnTo>
                    <a:pt x="92303" y="684784"/>
                  </a:lnTo>
                  <a:lnTo>
                    <a:pt x="65532" y="646557"/>
                  </a:lnTo>
                  <a:lnTo>
                    <a:pt x="42849" y="604901"/>
                  </a:lnTo>
                  <a:lnTo>
                    <a:pt x="24625" y="560197"/>
                  </a:lnTo>
                  <a:lnTo>
                    <a:pt x="11176" y="512826"/>
                  </a:lnTo>
                  <a:lnTo>
                    <a:pt x="2844" y="463042"/>
                  </a:lnTo>
                  <a:lnTo>
                    <a:pt x="0" y="41148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5884" y="5439155"/>
              <a:ext cx="11070590" cy="842644"/>
            </a:xfrm>
            <a:custGeom>
              <a:avLst/>
              <a:gdLst/>
              <a:ahLst/>
              <a:cxnLst/>
              <a:rect l="l" t="t" r="r" b="b"/>
              <a:pathLst>
                <a:path w="11070590" h="842645">
                  <a:moveTo>
                    <a:pt x="11070082" y="0"/>
                  </a:moveTo>
                  <a:lnTo>
                    <a:pt x="0" y="0"/>
                  </a:lnTo>
                  <a:lnTo>
                    <a:pt x="0" y="842264"/>
                  </a:lnTo>
                  <a:lnTo>
                    <a:pt x="11070082" y="842264"/>
                  </a:lnTo>
                  <a:lnTo>
                    <a:pt x="11070082" y="0"/>
                  </a:lnTo>
                  <a:close/>
                </a:path>
              </a:pathLst>
            </a:custGeom>
            <a:solidFill>
              <a:srgbClr val="F9E3D4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884" y="5439155"/>
              <a:ext cx="11070590" cy="842644"/>
            </a:xfrm>
            <a:custGeom>
              <a:avLst/>
              <a:gdLst/>
              <a:ahLst/>
              <a:cxnLst/>
              <a:rect l="l" t="t" r="r" b="b"/>
              <a:pathLst>
                <a:path w="11070590" h="842645">
                  <a:moveTo>
                    <a:pt x="0" y="842264"/>
                  </a:moveTo>
                  <a:lnTo>
                    <a:pt x="11070082" y="842264"/>
                  </a:lnTo>
                  <a:lnTo>
                    <a:pt x="11070082" y="0"/>
                  </a:lnTo>
                  <a:lnTo>
                    <a:pt x="0" y="0"/>
                  </a:lnTo>
                  <a:lnTo>
                    <a:pt x="0" y="8422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19022" y="1948433"/>
            <a:ext cx="10039350" cy="4350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92D050"/>
                </a:solidFill>
                <a:latin typeface="Segoe UI"/>
                <a:cs typeface="Segoe UI"/>
              </a:rPr>
              <a:t>B.Tech</a:t>
            </a:r>
            <a:r>
              <a:rPr sz="2800" spc="-160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92D050"/>
                </a:solidFill>
                <a:latin typeface="Segoe UI"/>
                <a:cs typeface="Segoe UI"/>
              </a:rPr>
              <a:t>(CSE)</a:t>
            </a:r>
            <a:r>
              <a:rPr sz="2800" spc="-65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85" dirty="0">
                <a:solidFill>
                  <a:srgbClr val="92D050"/>
                </a:solidFill>
                <a:latin typeface="Segoe UI"/>
                <a:cs typeface="Segoe UI"/>
              </a:rPr>
              <a:t>M.Tech</a:t>
            </a:r>
            <a:r>
              <a:rPr sz="2800" spc="-130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92D050"/>
                </a:solidFill>
                <a:latin typeface="Segoe UI"/>
                <a:cs typeface="Segoe UI"/>
              </a:rPr>
              <a:t>(CSE)</a:t>
            </a:r>
            <a:r>
              <a:rPr sz="2800" spc="-85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92D050"/>
                </a:solidFill>
                <a:latin typeface="Segoe UI"/>
                <a:cs typeface="Segoe UI"/>
              </a:rPr>
              <a:t>||</a:t>
            </a:r>
            <a:r>
              <a:rPr sz="2800" spc="-105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60" dirty="0">
                <a:solidFill>
                  <a:srgbClr val="92D050"/>
                </a:solidFill>
                <a:latin typeface="Segoe UI"/>
                <a:cs typeface="Segoe UI"/>
              </a:rPr>
              <a:t>Ph.D. </a:t>
            </a:r>
            <a:r>
              <a:rPr sz="2800" spc="-5" dirty="0">
                <a:solidFill>
                  <a:srgbClr val="92D050"/>
                </a:solidFill>
                <a:latin typeface="Segoe UI"/>
                <a:cs typeface="Segoe UI"/>
              </a:rPr>
              <a:t>coursework</a:t>
            </a:r>
            <a:r>
              <a:rPr sz="2800" spc="-85" dirty="0">
                <a:solidFill>
                  <a:srgbClr val="92D050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92D050"/>
                </a:solidFill>
                <a:latin typeface="Segoe UI"/>
                <a:cs typeface="Segoe UI"/>
              </a:rPr>
              <a:t>graduated</a:t>
            </a:r>
            <a:endParaRPr sz="2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3600">
              <a:latin typeface="Segoe UI"/>
              <a:cs typeface="Segoe UI"/>
            </a:endParaRPr>
          </a:p>
          <a:p>
            <a:pPr marL="478790">
              <a:lnSpc>
                <a:spcPct val="100000"/>
              </a:lnSpc>
            </a:pP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Teaching</a:t>
            </a:r>
            <a:r>
              <a:rPr sz="2800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Assistant</a:t>
            </a:r>
            <a:r>
              <a:rPr sz="2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IIT</a:t>
            </a:r>
            <a:r>
              <a:rPr sz="2800" spc="-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Delhi,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Assistant</a:t>
            </a:r>
            <a:r>
              <a:rPr sz="28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Segoe UI"/>
                <a:cs typeface="Segoe UI"/>
              </a:rPr>
              <a:t>Prof.</a:t>
            </a:r>
            <a:r>
              <a:rPr sz="2800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GGSIPU,</a:t>
            </a:r>
            <a:r>
              <a:rPr sz="28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2800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Segoe UI"/>
                <a:cs typeface="Segoe UI"/>
              </a:rPr>
              <a:t>IIHT</a:t>
            </a:r>
            <a:endParaRPr sz="2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4900">
              <a:latin typeface="Segoe UI"/>
              <a:cs typeface="Segoe UI"/>
            </a:endParaRPr>
          </a:p>
          <a:p>
            <a:pPr marL="521334">
              <a:lnSpc>
                <a:spcPct val="100000"/>
              </a:lnSpc>
            </a:pPr>
            <a:r>
              <a:rPr sz="2800" spc="-5" dirty="0">
                <a:solidFill>
                  <a:srgbClr val="C55A11"/>
                </a:solidFill>
                <a:latin typeface="Segoe UI"/>
                <a:cs typeface="Segoe UI"/>
              </a:rPr>
              <a:t>Journal,</a:t>
            </a:r>
            <a:r>
              <a:rPr sz="2800" spc="-90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C55A11"/>
                </a:solidFill>
                <a:latin typeface="Segoe UI"/>
                <a:cs typeface="Segoe UI"/>
              </a:rPr>
              <a:t>Book</a:t>
            </a:r>
            <a:r>
              <a:rPr sz="2800" spc="-100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C55A11"/>
                </a:solidFill>
                <a:latin typeface="Segoe UI"/>
                <a:cs typeface="Segoe UI"/>
              </a:rPr>
              <a:t>Chapters,</a:t>
            </a:r>
            <a:r>
              <a:rPr sz="2800" spc="-70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C55A11"/>
                </a:solidFill>
                <a:latin typeface="Segoe UI"/>
                <a:cs typeface="Segoe UI"/>
              </a:rPr>
              <a:t>Conferences</a:t>
            </a:r>
            <a:r>
              <a:rPr sz="2800" spc="-70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C55A11"/>
                </a:solidFill>
                <a:latin typeface="Segoe UI"/>
                <a:cs typeface="Segoe UI"/>
              </a:rPr>
              <a:t>papers</a:t>
            </a:r>
            <a:r>
              <a:rPr sz="2800" spc="-90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C55A11"/>
                </a:solidFill>
                <a:latin typeface="Segoe UI"/>
                <a:cs typeface="Segoe UI"/>
              </a:rPr>
              <a:t>||</a:t>
            </a:r>
            <a:r>
              <a:rPr sz="2800" spc="-80" dirty="0">
                <a:solidFill>
                  <a:srgbClr val="C55A11"/>
                </a:solidFill>
                <a:latin typeface="Segoe UI"/>
                <a:cs typeface="Segoe UI"/>
              </a:rPr>
              <a:t> Active</a:t>
            </a:r>
            <a:r>
              <a:rPr sz="2800" spc="-204" dirty="0">
                <a:solidFill>
                  <a:srgbClr val="C55A11"/>
                </a:solidFill>
                <a:latin typeface="Segoe UI"/>
                <a:cs typeface="Segoe UI"/>
              </a:rPr>
              <a:t> </a:t>
            </a:r>
            <a:r>
              <a:rPr sz="2800" spc="-30" dirty="0">
                <a:solidFill>
                  <a:srgbClr val="C55A11"/>
                </a:solidFill>
                <a:latin typeface="Segoe UI"/>
                <a:cs typeface="Segoe UI"/>
              </a:rPr>
              <a:t>Reviewer</a:t>
            </a:r>
            <a:endParaRPr sz="2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5150">
              <a:latin typeface="Segoe UI"/>
              <a:cs typeface="Segoe UI"/>
            </a:endParaRPr>
          </a:p>
          <a:p>
            <a:pPr marL="38100" marR="984885">
              <a:lnSpc>
                <a:spcPct val="100000"/>
              </a:lnSpc>
            </a:pPr>
            <a:r>
              <a:rPr sz="2400" spc="-5" dirty="0">
                <a:solidFill>
                  <a:srgbClr val="2C75B6"/>
                </a:solidFill>
                <a:latin typeface="Segoe UI"/>
                <a:cs typeface="Segoe UI"/>
              </a:rPr>
              <a:t>Governance</a:t>
            </a:r>
            <a:r>
              <a:rPr sz="2400" spc="-6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2C75B6"/>
                </a:solidFill>
                <a:latin typeface="Segoe UI"/>
                <a:cs typeface="Segoe UI"/>
              </a:rPr>
              <a:t>of</a:t>
            </a:r>
            <a:r>
              <a:rPr sz="2400" spc="-5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C75B6"/>
                </a:solidFill>
                <a:latin typeface="Segoe UI"/>
                <a:cs typeface="Segoe UI"/>
              </a:rPr>
              <a:t>AI</a:t>
            </a:r>
            <a:r>
              <a:rPr sz="2400" spc="-7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55" dirty="0">
                <a:solidFill>
                  <a:srgbClr val="2C75B6"/>
                </a:solidFill>
                <a:latin typeface="Segoe UI"/>
                <a:cs typeface="Segoe UI"/>
              </a:rPr>
              <a:t>,Technology</a:t>
            </a:r>
            <a:r>
              <a:rPr sz="2400" spc="-30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2C75B6"/>
                </a:solidFill>
                <a:latin typeface="Segoe UI"/>
                <a:cs typeface="Segoe UI"/>
              </a:rPr>
              <a:t>Adoption,</a:t>
            </a:r>
            <a:r>
              <a:rPr sz="2400" spc="-50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C75B6"/>
                </a:solidFill>
                <a:latin typeface="Segoe UI"/>
                <a:cs typeface="Segoe UI"/>
              </a:rPr>
              <a:t>Social</a:t>
            </a:r>
            <a:r>
              <a:rPr sz="2400" spc="-2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C75B6"/>
                </a:solidFill>
                <a:latin typeface="Segoe UI"/>
                <a:cs typeface="Segoe UI"/>
              </a:rPr>
              <a:t>Media</a:t>
            </a:r>
            <a:r>
              <a:rPr sz="2400" spc="-9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C75B6"/>
                </a:solidFill>
                <a:latin typeface="Segoe UI"/>
                <a:cs typeface="Segoe UI"/>
              </a:rPr>
              <a:t>Analysis,</a:t>
            </a:r>
            <a:r>
              <a:rPr sz="2400" spc="-40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2C75B6"/>
                </a:solidFill>
                <a:latin typeface="Segoe UI"/>
                <a:cs typeface="Segoe UI"/>
              </a:rPr>
              <a:t>User </a:t>
            </a:r>
            <a:r>
              <a:rPr sz="2400" spc="-645" dirty="0">
                <a:solidFill>
                  <a:srgbClr val="2C75B6"/>
                </a:solidFill>
                <a:latin typeface="Segoe UI"/>
                <a:cs typeface="Segoe UI"/>
              </a:rPr>
              <a:t> </a:t>
            </a:r>
            <a:r>
              <a:rPr sz="2400" spc="-35" dirty="0">
                <a:solidFill>
                  <a:srgbClr val="2C75B6"/>
                </a:solidFill>
                <a:latin typeface="Segoe UI"/>
                <a:cs typeface="Segoe UI"/>
              </a:rPr>
              <a:t>Behavior,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4027" y="5443728"/>
            <a:ext cx="744220" cy="835660"/>
            <a:chOff x="224027" y="5443728"/>
            <a:chExt cx="744220" cy="8356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123" y="5449824"/>
              <a:ext cx="731519" cy="8229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0123" y="5449824"/>
              <a:ext cx="731520" cy="822960"/>
            </a:xfrm>
            <a:custGeom>
              <a:avLst/>
              <a:gdLst/>
              <a:ahLst/>
              <a:cxnLst/>
              <a:rect l="l" t="t" r="r" b="b"/>
              <a:pathLst>
                <a:path w="731519" h="822960">
                  <a:moveTo>
                    <a:pt x="0" y="411479"/>
                  </a:moveTo>
                  <a:lnTo>
                    <a:pt x="2844" y="359867"/>
                  </a:lnTo>
                  <a:lnTo>
                    <a:pt x="11175" y="310159"/>
                  </a:lnTo>
                  <a:lnTo>
                    <a:pt x="24625" y="262763"/>
                  </a:lnTo>
                  <a:lnTo>
                    <a:pt x="42849" y="218046"/>
                  </a:lnTo>
                  <a:lnTo>
                    <a:pt x="65532" y="176390"/>
                  </a:lnTo>
                  <a:lnTo>
                    <a:pt x="92303" y="138201"/>
                  </a:lnTo>
                  <a:lnTo>
                    <a:pt x="122847" y="103885"/>
                  </a:lnTo>
                  <a:lnTo>
                    <a:pt x="156794" y="73659"/>
                  </a:lnTo>
                  <a:lnTo>
                    <a:pt x="193814" y="48259"/>
                  </a:lnTo>
                  <a:lnTo>
                    <a:pt x="233565" y="27685"/>
                  </a:lnTo>
                  <a:lnTo>
                    <a:pt x="275704" y="12572"/>
                  </a:lnTo>
                  <a:lnTo>
                    <a:pt x="319874" y="3175"/>
                  </a:lnTo>
                  <a:lnTo>
                    <a:pt x="365760" y="0"/>
                  </a:lnTo>
                  <a:lnTo>
                    <a:pt x="411645" y="3175"/>
                  </a:lnTo>
                  <a:lnTo>
                    <a:pt x="455815" y="12572"/>
                  </a:lnTo>
                  <a:lnTo>
                    <a:pt x="497954" y="27685"/>
                  </a:lnTo>
                  <a:lnTo>
                    <a:pt x="537705" y="48259"/>
                  </a:lnTo>
                  <a:lnTo>
                    <a:pt x="574725" y="73659"/>
                  </a:lnTo>
                  <a:lnTo>
                    <a:pt x="608672" y="103885"/>
                  </a:lnTo>
                  <a:lnTo>
                    <a:pt x="639216" y="138201"/>
                  </a:lnTo>
                  <a:lnTo>
                    <a:pt x="665988" y="176390"/>
                  </a:lnTo>
                  <a:lnTo>
                    <a:pt x="688670" y="218046"/>
                  </a:lnTo>
                  <a:lnTo>
                    <a:pt x="706894" y="262763"/>
                  </a:lnTo>
                  <a:lnTo>
                    <a:pt x="720344" y="310159"/>
                  </a:lnTo>
                  <a:lnTo>
                    <a:pt x="728675" y="359867"/>
                  </a:lnTo>
                  <a:lnTo>
                    <a:pt x="731519" y="411479"/>
                  </a:lnTo>
                  <a:lnTo>
                    <a:pt x="728675" y="463092"/>
                  </a:lnTo>
                  <a:lnTo>
                    <a:pt x="720344" y="512800"/>
                  </a:lnTo>
                  <a:lnTo>
                    <a:pt x="706894" y="560197"/>
                  </a:lnTo>
                  <a:lnTo>
                    <a:pt x="688670" y="604913"/>
                  </a:lnTo>
                  <a:lnTo>
                    <a:pt x="665988" y="646569"/>
                  </a:lnTo>
                  <a:lnTo>
                    <a:pt x="639216" y="684758"/>
                  </a:lnTo>
                  <a:lnTo>
                    <a:pt x="608672" y="719112"/>
                  </a:lnTo>
                  <a:lnTo>
                    <a:pt x="574725" y="749236"/>
                  </a:lnTo>
                  <a:lnTo>
                    <a:pt x="537705" y="774750"/>
                  </a:lnTo>
                  <a:lnTo>
                    <a:pt x="497954" y="795261"/>
                  </a:lnTo>
                  <a:lnTo>
                    <a:pt x="455815" y="810386"/>
                  </a:lnTo>
                  <a:lnTo>
                    <a:pt x="411645" y="819746"/>
                  </a:lnTo>
                  <a:lnTo>
                    <a:pt x="365760" y="822960"/>
                  </a:lnTo>
                  <a:lnTo>
                    <a:pt x="319874" y="819746"/>
                  </a:lnTo>
                  <a:lnTo>
                    <a:pt x="275704" y="810386"/>
                  </a:lnTo>
                  <a:lnTo>
                    <a:pt x="233565" y="795261"/>
                  </a:lnTo>
                  <a:lnTo>
                    <a:pt x="193814" y="774750"/>
                  </a:lnTo>
                  <a:lnTo>
                    <a:pt x="156794" y="749236"/>
                  </a:lnTo>
                  <a:lnTo>
                    <a:pt x="122847" y="719112"/>
                  </a:lnTo>
                  <a:lnTo>
                    <a:pt x="92303" y="684758"/>
                  </a:lnTo>
                  <a:lnTo>
                    <a:pt x="65532" y="646569"/>
                  </a:lnTo>
                  <a:lnTo>
                    <a:pt x="42849" y="604913"/>
                  </a:lnTo>
                  <a:lnTo>
                    <a:pt x="24625" y="560197"/>
                  </a:lnTo>
                  <a:lnTo>
                    <a:pt x="11175" y="512800"/>
                  </a:lnTo>
                  <a:lnTo>
                    <a:pt x="2844" y="463092"/>
                  </a:lnTo>
                  <a:lnTo>
                    <a:pt x="0" y="411479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29627" y="346405"/>
            <a:ext cx="390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Times New Roman"/>
                <a:cs typeface="Times New Roman"/>
              </a:rPr>
              <a:t>Email</a:t>
            </a:r>
            <a:r>
              <a:rPr sz="1800" spc="-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00"/>
                </a:solidFill>
                <a:latin typeface="Times New Roman"/>
                <a:cs typeface="Times New Roman"/>
              </a:rPr>
              <a:t>:</a:t>
            </a:r>
            <a:r>
              <a:rPr sz="1800" spc="-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1800" u="sng" spc="-15" dirty="0">
                <a:solidFill>
                  <a:srgbClr val="C8F0FF"/>
                </a:solidFill>
                <a:uFill>
                  <a:solidFill>
                    <a:srgbClr val="0461C1"/>
                  </a:solidFill>
                </a:uFill>
                <a:latin typeface="Times New Roman"/>
                <a:cs typeface="Times New Roman"/>
                <a:hlinkClick r:id="rId7"/>
              </a:rPr>
              <a:t>ruchikapharswan2024@gmail.com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38729" y="6346952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" y="156464"/>
            <a:ext cx="308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000000"/>
                </a:solidFill>
              </a:rPr>
              <a:t>Output: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Program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(Model)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524" y="818388"/>
            <a:ext cx="3448812" cy="50810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41775" y="318008"/>
            <a:ext cx="7781925" cy="291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Representation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 Phenomenon</a:t>
            </a:r>
            <a:endParaRPr sz="2400">
              <a:latin typeface="Times New Roman"/>
              <a:cs typeface="Times New Roman"/>
            </a:endParaRPr>
          </a:p>
          <a:p>
            <a:pPr marL="266700" indent="-254635">
              <a:lnSpc>
                <a:spcPct val="100000"/>
              </a:lnSpc>
              <a:buSzPct val="83333"/>
              <a:buAutoNum type="arabicPeriod"/>
              <a:tabLst>
                <a:tab pos="267335" algn="l"/>
              </a:tabLst>
            </a:pPr>
            <a:r>
              <a:rPr sz="2400" dirty="0">
                <a:latin typeface="Times New Roman"/>
                <a:cs typeface="Times New Roman"/>
              </a:rPr>
              <a:t>Non-Maths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/Stats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46990" marR="5080" algn="just">
              <a:lnSpc>
                <a:spcPct val="100200"/>
              </a:lnSpc>
              <a:spcBef>
                <a:spcPts val="1915"/>
              </a:spcBef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MODEL</a:t>
            </a:r>
            <a:r>
              <a:rPr sz="20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a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mathematical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or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computational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representation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that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encapsulates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patterns, relationships, or 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rules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that have been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learned 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from 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data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 MT"/>
              <a:cs typeface="Arial MT"/>
            </a:endParaRPr>
          </a:p>
          <a:p>
            <a:pPr marL="46990" marR="72390" algn="just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b="1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 MT"/>
                <a:cs typeface="Arial MT"/>
              </a:rPr>
              <a:t>in machine learning is a learned representation that can make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predictions or decisions </a:t>
            </a:r>
            <a:r>
              <a:rPr sz="1800" dirty="0">
                <a:latin typeface="Arial MT"/>
                <a:cs typeface="Arial MT"/>
              </a:rPr>
              <a:t>based </a:t>
            </a:r>
            <a:r>
              <a:rPr sz="1800" spc="-5" dirty="0">
                <a:latin typeface="Arial MT"/>
                <a:cs typeface="Arial MT"/>
              </a:rPr>
              <a:t>on input data. </a:t>
            </a:r>
            <a:r>
              <a:rPr sz="1800" spc="-10" dirty="0">
                <a:latin typeface="Arial MT"/>
                <a:cs typeface="Arial MT"/>
              </a:rPr>
              <a:t>It’s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core of </a:t>
            </a:r>
            <a:r>
              <a:rPr sz="1800" spc="-10" dirty="0">
                <a:latin typeface="Arial MT"/>
                <a:cs typeface="Arial MT"/>
              </a:rPr>
              <a:t>what </a:t>
            </a:r>
            <a:r>
              <a:rPr sz="1800" dirty="0">
                <a:latin typeface="Arial MT"/>
                <a:cs typeface="Arial MT"/>
              </a:rPr>
              <a:t>makes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powerful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adaptable.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534" y="3673012"/>
            <a:ext cx="6712273" cy="18845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A1826A-698F-0EA0-3BAB-171714D36F65}"/>
                  </a:ext>
                </a:extLst>
              </p14:cNvPr>
              <p14:cNvContentPartPr/>
              <p14:nvPr/>
            </p14:nvContentPartPr>
            <p14:xfrm>
              <a:off x="4264200" y="1457280"/>
              <a:ext cx="696816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A1826A-698F-0EA0-3BAB-171714D36F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8360" y="1393920"/>
                <a:ext cx="6999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1B7F-0AF9-CF63-30A2-F59F8E5B7792}"/>
                  </a:ext>
                </a:extLst>
              </p14:cNvPr>
              <p14:cNvContentPartPr/>
              <p14:nvPr/>
            </p14:nvContentPartPr>
            <p14:xfrm>
              <a:off x="4076640" y="1636920"/>
              <a:ext cx="7556040" cy="25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1B7F-0AF9-CF63-30A2-F59F8E5B77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0800" y="1573560"/>
                <a:ext cx="75873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EE7A0A-B22D-1C6B-D29F-FBDE6F89FA7D}"/>
                  </a:ext>
                </a:extLst>
              </p14:cNvPr>
              <p14:cNvContentPartPr/>
              <p14:nvPr/>
            </p14:nvContentPartPr>
            <p14:xfrm>
              <a:off x="4125600" y="2111040"/>
              <a:ext cx="310680" cy="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EE7A0A-B22D-1C6B-D29F-FBDE6F89FA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9760" y="2047680"/>
                <a:ext cx="342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7EB4A3-40F5-15DF-CF90-1B29450B9C2B}"/>
                  </a:ext>
                </a:extLst>
              </p14:cNvPr>
              <p14:cNvContentPartPr/>
              <p14:nvPr/>
            </p14:nvContentPartPr>
            <p14:xfrm>
              <a:off x="4921200" y="4921200"/>
              <a:ext cx="4870440" cy="7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7EB4A3-40F5-15DF-CF90-1B29450B9C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360" y="4857840"/>
                <a:ext cx="4901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D8318F-0A89-EB47-0908-644FAFFBD52E}"/>
                  </a:ext>
                </a:extLst>
              </p14:cNvPr>
              <p14:cNvContentPartPr/>
              <p14:nvPr/>
            </p14:nvContentPartPr>
            <p14:xfrm>
              <a:off x="5006880" y="5380200"/>
              <a:ext cx="4527360" cy="9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D8318F-0A89-EB47-0908-644FAFFBD5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1040" y="5316840"/>
                <a:ext cx="4558680" cy="22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42976" y="807211"/>
            <a:ext cx="11125835" cy="277050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40029" indent="-227965">
              <a:lnSpc>
                <a:spcPct val="100000"/>
              </a:lnSpc>
              <a:spcBef>
                <a:spcPts val="244"/>
              </a:spcBef>
              <a:buSzPct val="95833"/>
              <a:buAutoNum type="arabicPeriod"/>
              <a:tabLst>
                <a:tab pos="240665" algn="l"/>
              </a:tabLst>
            </a:pPr>
            <a:r>
              <a:rPr sz="2400" spc="-40" dirty="0">
                <a:latin typeface="Calibri Light"/>
                <a:cs typeface="Calibri Light"/>
              </a:rPr>
              <a:t>Training:</a:t>
            </a:r>
            <a:endParaRPr sz="2400">
              <a:latin typeface="Calibri Light"/>
              <a:cs typeface="Calibri Light"/>
            </a:endParaRPr>
          </a:p>
          <a:p>
            <a:pPr marL="756285" marR="7620" lvl="1" indent="-2870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phase,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algorithm</a:t>
            </a:r>
            <a:r>
              <a:rPr sz="1800" spc="1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processes</a:t>
            </a:r>
            <a:r>
              <a:rPr sz="1800" spc="1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a</a:t>
            </a:r>
            <a:r>
              <a:rPr sz="1800" spc="14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dataset</a:t>
            </a:r>
            <a:r>
              <a:rPr sz="1800" spc="14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includes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input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corresponding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desired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outputs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(also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known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labels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targets).</a:t>
            </a:r>
            <a:endParaRPr sz="1800">
              <a:latin typeface="Arial MT"/>
              <a:cs typeface="Arial MT"/>
            </a:endParaRPr>
          </a:p>
          <a:p>
            <a:pPr marL="756285" marR="8255" lvl="1" indent="-287020">
              <a:lnSpc>
                <a:spcPct val="100000"/>
              </a:lnSpc>
              <a:buAutoNum type="arabicPeriod"/>
              <a:tabLst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</a:t>
            </a:r>
            <a:r>
              <a:rPr sz="1800" spc="34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adjusts</a:t>
            </a:r>
            <a:r>
              <a:rPr sz="1800" spc="3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its</a:t>
            </a:r>
            <a:r>
              <a:rPr sz="1800" spc="3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internal</a:t>
            </a:r>
            <a:r>
              <a:rPr sz="1800" spc="3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parameters</a:t>
            </a:r>
            <a:r>
              <a:rPr sz="1800" spc="34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such</a:t>
            </a:r>
            <a:r>
              <a:rPr sz="1800" spc="3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3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way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3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3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34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map</a:t>
            </a:r>
            <a:r>
              <a:rPr sz="1800" spc="32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</a:t>
            </a:r>
            <a:r>
              <a:rPr sz="1800" spc="34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input</a:t>
            </a:r>
            <a:r>
              <a:rPr sz="1800" spc="3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data</a:t>
            </a:r>
            <a:r>
              <a:rPr sz="1800" spc="33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to</a:t>
            </a:r>
            <a:r>
              <a:rPr sz="1800" spc="33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correct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output</a:t>
            </a:r>
            <a:r>
              <a:rPr sz="1800" spc="-5" dirty="0">
                <a:latin typeface="Arial MT"/>
                <a:cs typeface="Arial MT"/>
              </a:rPr>
              <a:t>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These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internal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parameters</a:t>
            </a:r>
            <a:r>
              <a:rPr sz="20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form</a:t>
            </a:r>
            <a:r>
              <a:rPr sz="20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model.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AutoNum type="arabicPeriod"/>
            </a:pPr>
            <a:endParaRPr sz="1950">
              <a:latin typeface="Arial MT"/>
              <a:cs typeface="Arial MT"/>
            </a:endParaRPr>
          </a:p>
          <a:p>
            <a:pPr marL="240029" indent="-227965">
              <a:lnSpc>
                <a:spcPct val="100000"/>
              </a:lnSpc>
              <a:buSzPct val="95833"/>
              <a:buAutoNum type="arabicPeriod"/>
              <a:tabLst>
                <a:tab pos="240665" algn="l"/>
              </a:tabLst>
            </a:pPr>
            <a:r>
              <a:rPr sz="2400" spc="-30" dirty="0">
                <a:latin typeface="Calibri Light"/>
                <a:cs typeface="Calibri Light"/>
              </a:rPr>
              <a:t>Inference:</a:t>
            </a:r>
            <a:endParaRPr sz="2400">
              <a:latin typeface="Calibri Light"/>
              <a:cs typeface="Calibri Ligh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1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training,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1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17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new,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unseen</a:t>
            </a:r>
            <a:r>
              <a:rPr sz="1800" spc="17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input</a:t>
            </a:r>
            <a:r>
              <a:rPr sz="1800" spc="17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data</a:t>
            </a:r>
            <a:r>
              <a:rPr sz="1800" spc="19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apply</a:t>
            </a:r>
            <a:r>
              <a:rPr sz="1800" spc="1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learned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</a:t>
            </a:r>
            <a:r>
              <a:rPr sz="1800" spc="1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patterns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predict</a:t>
            </a:r>
            <a:r>
              <a:rPr sz="1800" spc="1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an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output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490" y="147319"/>
            <a:ext cx="286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How</a:t>
            </a:r>
            <a:r>
              <a:rPr sz="2800" spc="-80" dirty="0"/>
              <a:t> </a:t>
            </a:r>
            <a:r>
              <a:rPr sz="2800" spc="-5" dirty="0"/>
              <a:t>a</a:t>
            </a:r>
            <a:r>
              <a:rPr sz="2800" spc="-70" dirty="0"/>
              <a:t> </a:t>
            </a:r>
            <a:r>
              <a:rPr sz="2800" spc="-20" dirty="0"/>
              <a:t>Model</a:t>
            </a:r>
            <a:r>
              <a:rPr sz="2800" spc="-60" dirty="0"/>
              <a:t> </a:t>
            </a:r>
            <a:r>
              <a:rPr sz="2800" spc="-50" dirty="0"/>
              <a:t>Works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399538" y="4011929"/>
            <a:ext cx="9168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23570" algn="l"/>
                <a:tab pos="1564005" algn="l"/>
                <a:tab pos="2009139" algn="l"/>
                <a:tab pos="3255645" algn="l"/>
                <a:tab pos="5238750" algn="l"/>
                <a:tab pos="6116955" algn="l"/>
                <a:tab pos="6752590" algn="l"/>
                <a:tab pos="7082790" algn="l"/>
                <a:tab pos="7706359" algn="l"/>
                <a:tab pos="8735060" algn="l"/>
              </a:tabLst>
            </a:pPr>
            <a:r>
              <a:rPr sz="1800" dirty="0">
                <a:latin typeface="Arial MT"/>
                <a:cs typeface="Arial MT"/>
              </a:rPr>
              <a:t>Af</a:t>
            </a:r>
            <a:r>
              <a:rPr sz="1800" spc="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er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trai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g,	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mo</a:t>
            </a:r>
            <a:r>
              <a:rPr sz="1800" spc="-15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pred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ctio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s,	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cl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ssi</a:t>
            </a:r>
            <a:r>
              <a:rPr sz="1800" spc="10" dirty="0">
                <a:solidFill>
                  <a:srgbClr val="00AFEF"/>
                </a:solidFill>
                <a:latin typeface="Arial MT"/>
                <a:cs typeface="Arial MT"/>
              </a:rPr>
              <a:t>f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y	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ta,	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g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n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e</a:t>
            </a:r>
            <a:r>
              <a:rPr sz="1800" spc="10" dirty="0">
                <a:solidFill>
                  <a:srgbClr val="00AFEF"/>
                </a:solidFill>
                <a:latin typeface="Arial MT"/>
                <a:cs typeface="Arial MT"/>
              </a:rPr>
              <a:t>r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ate	</a:t>
            </a:r>
            <a:r>
              <a:rPr sz="1800" spc="-5" dirty="0">
                <a:latin typeface="Arial MT"/>
                <a:cs typeface="Arial MT"/>
              </a:rPr>
              <a:t>new  content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what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976" y="4136897"/>
            <a:ext cx="16630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Model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0204" y="5055870"/>
            <a:ext cx="361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  <a:latin typeface="Calibri Light"/>
                <a:cs typeface="Calibri Light"/>
              </a:rPr>
              <a:t>TASK</a:t>
            </a:r>
            <a:r>
              <a:rPr sz="2400" spc="-3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 Light"/>
                <a:cs typeface="Calibri Light"/>
              </a:rPr>
              <a:t>OF</a:t>
            </a:r>
            <a:r>
              <a:rPr sz="2400" spc="-1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 Light"/>
                <a:cs typeface="Calibri Light"/>
              </a:rPr>
              <a:t>MACHINE</a:t>
            </a:r>
            <a:r>
              <a:rPr sz="2400" spc="-2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 Light"/>
                <a:cs typeface="Calibri Light"/>
              </a:rPr>
              <a:t>LEARNING</a:t>
            </a:r>
            <a:endParaRPr sz="2400">
              <a:latin typeface="Calibri Light"/>
              <a:cs typeface="Calibri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92D4E-9798-9C24-08E1-495F69DF8C2C}"/>
                  </a:ext>
                </a:extLst>
              </p14:cNvPr>
              <p14:cNvContentPartPr/>
              <p14:nvPr/>
            </p14:nvContentPartPr>
            <p14:xfrm>
              <a:off x="3977280" y="1220040"/>
              <a:ext cx="7579440" cy="38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92D4E-9798-9C24-08E1-495F69DF8C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1440" y="1156680"/>
                <a:ext cx="76107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711872-2846-5FD5-B7CA-842A0B01C4C4}"/>
                  </a:ext>
                </a:extLst>
              </p14:cNvPr>
              <p14:cNvContentPartPr/>
              <p14:nvPr/>
            </p14:nvContentPartPr>
            <p14:xfrm>
              <a:off x="1255680" y="1538280"/>
              <a:ext cx="7220880" cy="31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711872-2846-5FD5-B7CA-842A0B01C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840" y="1474920"/>
                <a:ext cx="72522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5E466B-E976-E6F5-693A-14EF503D8EA7}"/>
                  </a:ext>
                </a:extLst>
              </p14:cNvPr>
              <p14:cNvContentPartPr/>
              <p14:nvPr/>
            </p14:nvContentPartPr>
            <p14:xfrm>
              <a:off x="6167880" y="1180080"/>
              <a:ext cx="4315680" cy="19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5E466B-E976-E6F5-693A-14EF503D8E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2040" y="1116720"/>
                <a:ext cx="43470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B14801-75F5-7BA0-FBF7-A122399FCD65}"/>
                  </a:ext>
                </a:extLst>
              </p14:cNvPr>
              <p14:cNvContentPartPr/>
              <p14:nvPr/>
            </p14:nvContentPartPr>
            <p14:xfrm>
              <a:off x="3241800" y="1623960"/>
              <a:ext cx="2761560" cy="121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B14801-75F5-7BA0-FBF7-A122399FCD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5960" y="1560600"/>
                <a:ext cx="27928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B4127B-5437-57D1-282B-BF69A5B3B494}"/>
                  </a:ext>
                </a:extLst>
              </p14:cNvPr>
              <p14:cNvContentPartPr/>
              <p14:nvPr/>
            </p14:nvContentPartPr>
            <p14:xfrm>
              <a:off x="8058960" y="1916280"/>
              <a:ext cx="3490560" cy="19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B4127B-5437-57D1-282B-BF69A5B3B4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43120" y="1852920"/>
                <a:ext cx="35218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FFA0B5-8FE8-88D9-44CD-9205194D17C6}"/>
                  </a:ext>
                </a:extLst>
              </p14:cNvPr>
              <p14:cNvContentPartPr/>
              <p14:nvPr/>
            </p14:nvContentPartPr>
            <p14:xfrm>
              <a:off x="1171440" y="2167560"/>
              <a:ext cx="5712840" cy="23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FFA0B5-8FE8-88D9-44CD-9205194D1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5600" y="2104200"/>
                <a:ext cx="57441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F8D4D3-1BCC-16DC-B708-AE99D6EAC2F4}"/>
                  </a:ext>
                </a:extLst>
              </p14:cNvPr>
              <p14:cNvContentPartPr/>
              <p14:nvPr/>
            </p14:nvContentPartPr>
            <p14:xfrm>
              <a:off x="2872080" y="3173760"/>
              <a:ext cx="8196840" cy="7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F8D4D3-1BCC-16DC-B708-AE99D6EAC2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6240" y="3110400"/>
                <a:ext cx="8228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33E3B9-AE63-6725-3198-7F8D1D6AA3B9}"/>
                  </a:ext>
                </a:extLst>
              </p14:cNvPr>
              <p14:cNvContentPartPr/>
              <p14:nvPr/>
            </p14:nvContentPartPr>
            <p14:xfrm>
              <a:off x="1309680" y="3512160"/>
              <a:ext cx="1401480" cy="45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B33E3B9-AE63-6725-3198-7F8D1D6AA3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3840" y="3448800"/>
                <a:ext cx="1432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E2D3AB-D97F-3D60-DA75-F30406CA6CD4}"/>
                  </a:ext>
                </a:extLst>
              </p14:cNvPr>
              <p14:cNvContentPartPr/>
              <p14:nvPr/>
            </p14:nvContentPartPr>
            <p14:xfrm>
              <a:off x="5634000" y="4164480"/>
              <a:ext cx="5949360" cy="76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E2D3AB-D97F-3D60-DA75-F30406CA6C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18160" y="4101120"/>
                <a:ext cx="59806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6E887A-8721-A4D0-EDBC-68503E1DEADE}"/>
                  </a:ext>
                </a:extLst>
              </p14:cNvPr>
              <p14:cNvContentPartPr/>
              <p14:nvPr/>
            </p14:nvContentPartPr>
            <p14:xfrm>
              <a:off x="2458800" y="4414680"/>
              <a:ext cx="3557520" cy="17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6E887A-8721-A4D0-EDBC-68503E1DEA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2960" y="4351320"/>
                <a:ext cx="3588840" cy="30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063" y="231140"/>
            <a:ext cx="2314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/>
              <a:t>Types</a:t>
            </a:r>
            <a:r>
              <a:rPr sz="2800" spc="-85" dirty="0"/>
              <a:t> </a:t>
            </a:r>
            <a:r>
              <a:rPr sz="2800" spc="-15" dirty="0"/>
              <a:t>of</a:t>
            </a:r>
            <a:r>
              <a:rPr sz="2800" spc="-50" dirty="0"/>
              <a:t> </a:t>
            </a:r>
            <a:r>
              <a:rPr sz="2800" spc="-20" dirty="0"/>
              <a:t>Models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5063" y="949197"/>
            <a:ext cx="109454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>
              <a:lnSpc>
                <a:spcPct val="100000"/>
              </a:lnSpc>
              <a:spcBef>
                <a:spcPts val="10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Supervised</a:t>
            </a:r>
            <a:r>
              <a:rPr sz="1800" b="1" spc="4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Learning</a:t>
            </a:r>
            <a:r>
              <a:rPr sz="1800" b="1" spc="4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Models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Trained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4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labeled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where</a:t>
            </a:r>
            <a:r>
              <a:rPr sz="1800" spc="4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</a:t>
            </a:r>
            <a:r>
              <a:rPr sz="1800" spc="4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output</a:t>
            </a:r>
            <a:r>
              <a:rPr sz="1800" spc="4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4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provided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training.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Unsupervised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Learning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Models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</a:t>
            </a:r>
            <a:r>
              <a:rPr sz="1800" spc="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unlabeled</a:t>
            </a:r>
            <a:r>
              <a:rPr sz="1800" spc="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data,</a:t>
            </a:r>
            <a:r>
              <a:rPr sz="1800" spc="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identifying</a:t>
            </a:r>
            <a:r>
              <a:rPr sz="1800" spc="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patterns</a:t>
            </a:r>
            <a:r>
              <a:rPr sz="1800" spc="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structures</a:t>
            </a:r>
            <a:r>
              <a:rPr sz="1800" spc="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without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explicit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outputs.</a:t>
            </a:r>
            <a:endParaRPr sz="180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Reinforcement</a:t>
            </a:r>
            <a:r>
              <a:rPr sz="1800" b="1" spc="3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Learning</a:t>
            </a:r>
            <a:r>
              <a:rPr sz="1800" b="1" spc="3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Models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interacting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3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environment,</a:t>
            </a:r>
            <a:r>
              <a:rPr sz="1800" spc="3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receiving</a:t>
            </a:r>
            <a:r>
              <a:rPr sz="1800" spc="3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feedback</a:t>
            </a:r>
            <a:r>
              <a:rPr sz="1800" spc="3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form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rewards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penalties.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1955" y="2855634"/>
            <a:ext cx="4977701" cy="28406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E21510-9198-D34C-780F-C275942B011B}"/>
                  </a:ext>
                </a:extLst>
              </p14:cNvPr>
              <p14:cNvContentPartPr/>
              <p14:nvPr/>
            </p14:nvContentPartPr>
            <p14:xfrm>
              <a:off x="3909960" y="1006560"/>
              <a:ext cx="7262280" cy="17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E21510-9198-D34C-780F-C275942B01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4120" y="943200"/>
                <a:ext cx="72936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891C2D-6BE5-8835-667A-E56EEA935ABD}"/>
                  </a:ext>
                </a:extLst>
              </p14:cNvPr>
              <p14:cNvContentPartPr/>
              <p14:nvPr/>
            </p14:nvContentPartPr>
            <p14:xfrm>
              <a:off x="364320" y="1392120"/>
              <a:ext cx="100908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891C2D-6BE5-8835-667A-E56EEA935A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480" y="1328760"/>
                <a:ext cx="1040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D6A452-B293-164F-C141-0E046DCBFD72}"/>
                  </a:ext>
                </a:extLst>
              </p14:cNvPr>
              <p14:cNvContentPartPr/>
              <p14:nvPr/>
            </p14:nvContentPartPr>
            <p14:xfrm>
              <a:off x="4222800" y="1546560"/>
              <a:ext cx="7179120" cy="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D6A452-B293-164F-C141-0E046DCBFD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6960" y="1483200"/>
                <a:ext cx="7210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39231A-56AD-32F8-AA94-221B233FE3FA}"/>
                  </a:ext>
                </a:extLst>
              </p14:cNvPr>
              <p14:cNvContentPartPr/>
              <p14:nvPr/>
            </p14:nvContentPartPr>
            <p14:xfrm>
              <a:off x="535680" y="1864080"/>
              <a:ext cx="3033720" cy="22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39231A-56AD-32F8-AA94-221B233FE3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840" y="1800720"/>
                <a:ext cx="3065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75AE5D-384A-1404-2C28-64D979044F18}"/>
                  </a:ext>
                </a:extLst>
              </p14:cNvPr>
              <p14:cNvContentPartPr/>
              <p14:nvPr/>
            </p14:nvContentPartPr>
            <p14:xfrm>
              <a:off x="4389480" y="2207880"/>
              <a:ext cx="6753240" cy="7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75AE5D-384A-1404-2C28-64D979044F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3640" y="2144520"/>
                <a:ext cx="6784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336E88-DEDD-D496-FBB2-B954A942A131}"/>
                  </a:ext>
                </a:extLst>
              </p14:cNvPr>
              <p14:cNvContentPartPr/>
              <p14:nvPr/>
            </p14:nvContentPartPr>
            <p14:xfrm>
              <a:off x="393480" y="2443320"/>
              <a:ext cx="2813040" cy="15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336E88-DEDD-D496-FBB2-B954A942A1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640" y="2379960"/>
                <a:ext cx="2844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2169A4-B65C-BA00-51F8-2E0B70A62924}"/>
                  </a:ext>
                </a:extLst>
              </p14:cNvPr>
              <p14:cNvContentPartPr/>
              <p14:nvPr/>
            </p14:nvContentPartPr>
            <p14:xfrm>
              <a:off x="3973680" y="4802760"/>
              <a:ext cx="3945960" cy="5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2169A4-B65C-BA00-51F8-2E0B70A629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57840" y="4739400"/>
                <a:ext cx="39772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88229B-057A-20D5-1C84-5BC4B4A5A5A1}"/>
                  </a:ext>
                </a:extLst>
              </p14:cNvPr>
              <p14:cNvContentPartPr/>
              <p14:nvPr/>
            </p14:nvContentPartPr>
            <p14:xfrm>
              <a:off x="4025880" y="5611680"/>
              <a:ext cx="3057840" cy="7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88229B-057A-20D5-1C84-5BC4B4A5A5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10040" y="5548320"/>
                <a:ext cx="3089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B2DB36-6B27-14E6-DFA6-B221EC2E16BB}"/>
                  </a:ext>
                </a:extLst>
              </p14:cNvPr>
              <p14:cNvContentPartPr/>
              <p14:nvPr/>
            </p14:nvContentPartPr>
            <p14:xfrm>
              <a:off x="4058280" y="4092120"/>
              <a:ext cx="4270680" cy="5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B2DB36-6B27-14E6-DFA6-B221EC2E16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42440" y="4028760"/>
                <a:ext cx="4302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C69E7D-3C95-1D5F-B457-D1181F07FDB3}"/>
                  </a:ext>
                </a:extLst>
              </p14:cNvPr>
              <p14:cNvContentPartPr/>
              <p14:nvPr/>
            </p14:nvContentPartPr>
            <p14:xfrm>
              <a:off x="4062240" y="3228840"/>
              <a:ext cx="46821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C69E7D-3C95-1D5F-B457-D1181F07FD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46400" y="3165480"/>
                <a:ext cx="4713480" cy="20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721" y="278891"/>
            <a:ext cx="8158678" cy="63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2D3293-2B37-90A0-595D-21632453CD25}"/>
                  </a:ext>
                </a:extLst>
              </p14:cNvPr>
              <p14:cNvContentPartPr/>
              <p14:nvPr/>
            </p14:nvContentPartPr>
            <p14:xfrm>
              <a:off x="189000" y="204480"/>
              <a:ext cx="565920" cy="45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2D3293-2B37-90A0-595D-21632453CD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60" y="141120"/>
                <a:ext cx="597240" cy="58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288036"/>
            <a:ext cx="11135995" cy="5881370"/>
            <a:chOff x="144779" y="288036"/>
            <a:chExt cx="11135995" cy="5881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0572" y="3311652"/>
              <a:ext cx="8990076" cy="2857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288036"/>
              <a:ext cx="5935980" cy="38892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511667" y="5337759"/>
            <a:ext cx="210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Calibri Light"/>
                <a:cs typeface="Calibri Light"/>
              </a:rPr>
              <a:t>Steps</a:t>
            </a:r>
            <a:r>
              <a:rPr sz="3600" spc="-1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360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Calibri Light"/>
                <a:cs typeface="Calibri Light"/>
              </a:rPr>
              <a:t>ML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60E363-16CC-903C-ED2C-07BA41466454}"/>
                  </a:ext>
                </a:extLst>
              </p14:cNvPr>
              <p14:cNvContentPartPr/>
              <p14:nvPr/>
            </p14:nvContentPartPr>
            <p14:xfrm>
              <a:off x="6309720" y="2247840"/>
              <a:ext cx="1103040" cy="87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60E363-16CC-903C-ED2C-07BA414664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3880" y="2184480"/>
                <a:ext cx="113436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7E407A-3712-0645-4772-A6DA80A5F938}"/>
                  </a:ext>
                </a:extLst>
              </p14:cNvPr>
              <p14:cNvContentPartPr/>
              <p14:nvPr/>
            </p14:nvContentPartPr>
            <p14:xfrm>
              <a:off x="6306120" y="2296080"/>
              <a:ext cx="1049040" cy="76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7E407A-3712-0645-4772-A6DA80A5F9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0280" y="2232720"/>
                <a:ext cx="108036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6CFC63-D14F-0EA7-36CF-BBE73A872249}"/>
                  </a:ext>
                </a:extLst>
              </p14:cNvPr>
              <p14:cNvContentPartPr/>
              <p14:nvPr/>
            </p14:nvContentPartPr>
            <p14:xfrm>
              <a:off x="6099120" y="1145160"/>
              <a:ext cx="174240" cy="654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6CFC63-D14F-0EA7-36CF-BBE73A8722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3280" y="1081800"/>
                <a:ext cx="20556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538175-10D7-6F3B-6387-954BB812B20C}"/>
                  </a:ext>
                </a:extLst>
              </p14:cNvPr>
              <p14:cNvContentPartPr/>
              <p14:nvPr/>
            </p14:nvContentPartPr>
            <p14:xfrm>
              <a:off x="6160320" y="68256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538175-10D7-6F3B-6387-954BB812B2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44480" y="6192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5AE5F5-CA28-361E-CAAF-66C312CE06A5}"/>
                  </a:ext>
                </a:extLst>
              </p14:cNvPr>
              <p14:cNvContentPartPr/>
              <p14:nvPr/>
            </p14:nvContentPartPr>
            <p14:xfrm>
              <a:off x="6233400" y="-360"/>
              <a:ext cx="799920" cy="1517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5AE5F5-CA28-361E-CAAF-66C312CE06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7560" y="-63720"/>
                <a:ext cx="83124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DF424C-451F-D030-4E14-9D95F87D3C26}"/>
                  </a:ext>
                </a:extLst>
              </p14:cNvPr>
              <p14:cNvContentPartPr/>
              <p14:nvPr/>
            </p14:nvContentPartPr>
            <p14:xfrm>
              <a:off x="6915240" y="-360"/>
              <a:ext cx="810720" cy="164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DF424C-451F-D030-4E14-9D95F87D3C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9400" y="-63720"/>
                <a:ext cx="842040" cy="17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7AB35A-1802-B6BC-4392-89D8C02DCCAA}"/>
                  </a:ext>
                </a:extLst>
              </p14:cNvPr>
              <p14:cNvContentPartPr/>
              <p14:nvPr/>
            </p14:nvContentPartPr>
            <p14:xfrm>
              <a:off x="6377400" y="1317600"/>
              <a:ext cx="2103840" cy="714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7AB35A-1802-B6BC-4392-89D8C02DCC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1560" y="1254240"/>
                <a:ext cx="2135160" cy="84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982" y="488141"/>
            <a:ext cx="8359239" cy="52793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188976"/>
            <a:ext cx="10222992" cy="8107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19" y="1312163"/>
            <a:ext cx="10222992" cy="26746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19" y="4165091"/>
            <a:ext cx="10364724" cy="2249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8D9467-21D5-AB2D-783E-6B0C8103D6E6}"/>
                  </a:ext>
                </a:extLst>
              </p14:cNvPr>
              <p14:cNvContentPartPr/>
              <p14:nvPr/>
            </p14:nvContentPartPr>
            <p14:xfrm>
              <a:off x="1249560" y="2525760"/>
              <a:ext cx="5412960" cy="8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8D9467-21D5-AB2D-783E-6B0C8103D6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3720" y="2462400"/>
                <a:ext cx="5444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B1874A-B6F7-5431-E4DC-55E29E2B1DA6}"/>
                  </a:ext>
                </a:extLst>
              </p14:cNvPr>
              <p14:cNvContentPartPr/>
              <p14:nvPr/>
            </p14:nvContentPartPr>
            <p14:xfrm>
              <a:off x="7520760" y="4447080"/>
              <a:ext cx="3204000" cy="5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B1874A-B6F7-5431-E4DC-55E29E2B1D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4920" y="4383720"/>
                <a:ext cx="323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5B385A-F86E-B187-69CA-56959545ABDA}"/>
                  </a:ext>
                </a:extLst>
              </p14:cNvPr>
              <p14:cNvContentPartPr/>
              <p14:nvPr/>
            </p14:nvContentPartPr>
            <p14:xfrm>
              <a:off x="1094040" y="5230440"/>
              <a:ext cx="5705640" cy="88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5B385A-F86E-B187-69CA-56959545AB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8200" y="5167080"/>
                <a:ext cx="5736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4D7957-8F35-1EBA-50A9-819454F0FC17}"/>
                  </a:ext>
                </a:extLst>
              </p14:cNvPr>
              <p14:cNvContentPartPr/>
              <p14:nvPr/>
            </p14:nvContentPartPr>
            <p14:xfrm>
              <a:off x="7072920" y="4803120"/>
              <a:ext cx="4182480" cy="113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4D7957-8F35-1EBA-50A9-819454F0FC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57080" y="4739760"/>
                <a:ext cx="4213800" cy="23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117" y="246888"/>
            <a:ext cx="9582385" cy="6090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787" y="171958"/>
            <a:ext cx="3039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Supervised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2787" y="904697"/>
            <a:ext cx="10094595" cy="319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Supervised learning involves learning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function that maps </a:t>
            </a:r>
            <a:r>
              <a:rPr sz="1800" spc="-10" dirty="0">
                <a:latin typeface="Arial MT"/>
                <a:cs typeface="Arial MT"/>
              </a:rPr>
              <a:t>input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output labels, based on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 </a:t>
            </a:r>
            <a:r>
              <a:rPr sz="1800" spc="-5" dirty="0">
                <a:latin typeface="Arial MT"/>
                <a:cs typeface="Arial MT"/>
              </a:rPr>
              <a:t>of input-output pairs.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model is </a:t>
            </a:r>
            <a:r>
              <a:rPr sz="1800" dirty="0">
                <a:latin typeface="Arial MT"/>
                <a:cs typeface="Arial MT"/>
              </a:rPr>
              <a:t>trained </a:t>
            </a:r>
            <a:r>
              <a:rPr sz="1800" spc="-5" dirty="0">
                <a:latin typeface="Arial MT"/>
                <a:cs typeface="Arial MT"/>
              </a:rPr>
              <a:t>on labeled data, </a:t>
            </a:r>
            <a:r>
              <a:rPr sz="1800" spc="-10" dirty="0">
                <a:latin typeface="Arial MT"/>
                <a:cs typeface="Arial MT"/>
              </a:rPr>
              <a:t>where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correct output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provided 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5" dirty="0">
                <a:latin typeface="Arial MT"/>
                <a:cs typeface="Arial MT"/>
              </a:rPr>
              <a:t> 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input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training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02235" indent="-90170">
              <a:lnSpc>
                <a:spcPct val="100000"/>
              </a:lnSpc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sz="2000" b="1" dirty="0">
                <a:solidFill>
                  <a:srgbClr val="92D050"/>
                </a:solidFill>
                <a:latin typeface="Arial"/>
                <a:cs typeface="Arial"/>
              </a:rPr>
              <a:t>Classification</a:t>
            </a:r>
            <a:r>
              <a:rPr sz="2000" dirty="0">
                <a:solidFill>
                  <a:srgbClr val="92D050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2D050"/>
              </a:buClr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5" dirty="0">
                <a:latin typeface="Arial"/>
                <a:cs typeface="Arial"/>
              </a:rPr>
              <a:t>Objective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categorical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label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input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emails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(spam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spam),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recognition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(cat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dog).</a:t>
            </a:r>
            <a:endParaRPr sz="18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  <a:tab pos="2161540" algn="l"/>
                <a:tab pos="3070225" algn="l"/>
                <a:tab pos="4424680" algn="l"/>
                <a:tab pos="5436870" algn="l"/>
                <a:tab pos="6212840" algn="l"/>
                <a:tab pos="7146925" algn="l"/>
                <a:tab pos="7930515" algn="l"/>
                <a:tab pos="9041765" algn="l"/>
                <a:tab pos="9890760" algn="l"/>
              </a:tabLst>
            </a:pPr>
            <a:r>
              <a:rPr sz="1800" b="1" spc="-35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rithm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dirty="0">
                <a:latin typeface="Arial MT"/>
                <a:cs typeface="Arial MT"/>
              </a:rPr>
              <a:t>:	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stic	</a:t>
            </a:r>
            <a:r>
              <a:rPr sz="1800" spc="-5" dirty="0">
                <a:latin typeface="Arial MT"/>
                <a:cs typeface="Arial MT"/>
              </a:rPr>
              <a:t>Regr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si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n,	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ci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6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re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s,	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5" dirty="0">
                <a:latin typeface="Arial MT"/>
                <a:cs typeface="Arial MT"/>
              </a:rPr>
              <a:t>u</a:t>
            </a: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spc="-15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ort	</a:t>
            </a:r>
            <a:r>
              <a:rPr sz="1800" spc="-100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ect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	</a:t>
            </a:r>
            <a:r>
              <a:rPr sz="1800" spc="-5" dirty="0">
                <a:latin typeface="Arial MT"/>
                <a:cs typeface="Arial MT"/>
              </a:rPr>
              <a:t>Mac</a:t>
            </a:r>
            <a:r>
              <a:rPr sz="1800" spc="-15" dirty="0">
                <a:latin typeface="Arial MT"/>
                <a:cs typeface="Arial MT"/>
              </a:rPr>
              <a:t>h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es</a:t>
            </a:r>
            <a:r>
              <a:rPr sz="1800" dirty="0">
                <a:latin typeface="Arial MT"/>
                <a:cs typeface="Arial MT"/>
              </a:rPr>
              <a:t>	(SVM),	k-  </a:t>
            </a:r>
            <a:r>
              <a:rPr sz="1800" spc="-5" dirty="0">
                <a:latin typeface="Arial MT"/>
                <a:cs typeface="Arial MT"/>
              </a:rPr>
              <a:t>Nearest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Neighbors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(k-NN), </a:t>
            </a:r>
            <a:r>
              <a:rPr sz="1800" spc="-5" dirty="0">
                <a:latin typeface="Arial MT"/>
                <a:cs typeface="Arial MT"/>
              </a:rPr>
              <a:t>Neural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Networks.</a:t>
            </a:r>
            <a:endParaRPr sz="1800">
              <a:latin typeface="Arial MT"/>
              <a:cs typeface="Arial MT"/>
            </a:endParaRPr>
          </a:p>
          <a:p>
            <a:pPr marL="102235" indent="-90170">
              <a:lnSpc>
                <a:spcPts val="2390"/>
              </a:lnSpc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sz="2000" b="1" dirty="0">
                <a:solidFill>
                  <a:srgbClr val="92D050"/>
                </a:solidFill>
                <a:latin typeface="Arial"/>
                <a:cs typeface="Arial"/>
              </a:rPr>
              <a:t>Regression</a:t>
            </a:r>
            <a:r>
              <a:rPr sz="2000" dirty="0">
                <a:solidFill>
                  <a:srgbClr val="92D050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988" y="4441697"/>
            <a:ext cx="68897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Objective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continuous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dirty="0">
                <a:latin typeface="Arial MT"/>
                <a:cs typeface="Arial MT"/>
              </a:rPr>
              <a:t> for </a:t>
            </a:r>
            <a:r>
              <a:rPr sz="1800" spc="-5" dirty="0">
                <a:latin typeface="Arial MT"/>
                <a:cs typeface="Arial MT"/>
              </a:rPr>
              <a:t>given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input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house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prices,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forecasting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stock</a:t>
            </a:r>
            <a:r>
              <a:rPr sz="1800" spc="-5" dirty="0">
                <a:latin typeface="Arial MT"/>
                <a:cs typeface="Arial MT"/>
              </a:rPr>
              <a:t> prices.</a:t>
            </a:r>
            <a:endParaRPr sz="18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  <a:tab pos="1774189" algn="l"/>
                <a:tab pos="2614295" algn="l"/>
                <a:tab pos="4039235" algn="l"/>
                <a:tab pos="4842510" algn="l"/>
                <a:tab pos="6267450" algn="l"/>
              </a:tabLst>
            </a:pPr>
            <a:r>
              <a:rPr sz="1800" b="1" spc="-35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g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rithm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dirty="0">
                <a:latin typeface="Arial MT"/>
                <a:cs typeface="Arial MT"/>
              </a:rPr>
              <a:t>:	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near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re</a:t>
            </a:r>
            <a:r>
              <a:rPr sz="1800" spc="-5" dirty="0">
                <a:latin typeface="Arial MT"/>
                <a:cs typeface="Arial MT"/>
              </a:rPr>
              <a:t>ssi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n,	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ge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gr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ss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,	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sso  Regression,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Neural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Networks.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9189" y="4990338"/>
            <a:ext cx="1242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5" dirty="0">
                <a:latin typeface="Arial MT"/>
                <a:cs typeface="Arial MT"/>
              </a:rPr>
              <a:t>ess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2985" y="4990338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Polynomial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FFE766-F2D8-1561-6906-24B556EB27F4}"/>
                  </a:ext>
                </a:extLst>
              </p14:cNvPr>
              <p14:cNvContentPartPr/>
              <p14:nvPr/>
            </p14:nvContentPartPr>
            <p14:xfrm>
              <a:off x="5834160" y="977760"/>
              <a:ext cx="3478320" cy="20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FFE766-F2D8-1561-6906-24B556EB27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8320" y="914400"/>
                <a:ext cx="35096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007EF5E-311A-6D36-B643-2E9949AE38DF}"/>
                  </a:ext>
                </a:extLst>
              </p14:cNvPr>
              <p14:cNvContentPartPr/>
              <p14:nvPr/>
            </p14:nvContentPartPr>
            <p14:xfrm>
              <a:off x="6041520" y="1066680"/>
              <a:ext cx="3425400" cy="3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007EF5E-311A-6D36-B643-2E9949AE38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680" y="1003320"/>
                <a:ext cx="34567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B3BBFF-8917-3192-365F-C1D0C0E216C3}"/>
                  </a:ext>
                </a:extLst>
              </p14:cNvPr>
              <p14:cNvContentPartPr/>
              <p14:nvPr/>
            </p14:nvContentPartPr>
            <p14:xfrm>
              <a:off x="2386800" y="2820960"/>
              <a:ext cx="4369320" cy="75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B3BBFF-8917-3192-365F-C1D0C0E216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0960" y="2757600"/>
                <a:ext cx="4400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460CE9-3D6C-4E6C-B41C-F0C64163A674}"/>
                  </a:ext>
                </a:extLst>
              </p14:cNvPr>
              <p14:cNvContentPartPr/>
              <p14:nvPr/>
            </p14:nvContentPartPr>
            <p14:xfrm>
              <a:off x="2626200" y="3332160"/>
              <a:ext cx="5608440" cy="216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460CE9-3D6C-4E6C-B41C-F0C64163A6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0360" y="3268800"/>
                <a:ext cx="56397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783857-D379-3521-D875-5D9FA3EA0128}"/>
                  </a:ext>
                </a:extLst>
              </p14:cNvPr>
              <p14:cNvContentPartPr/>
              <p14:nvPr/>
            </p14:nvContentPartPr>
            <p14:xfrm>
              <a:off x="6832800" y="3405960"/>
              <a:ext cx="377280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783857-D379-3521-D875-5D9FA3EA0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6960" y="3342600"/>
                <a:ext cx="3804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DD0FDE-C649-62D4-78B1-17FE9855B7E5}"/>
                  </a:ext>
                </a:extLst>
              </p14:cNvPr>
              <p14:cNvContentPartPr/>
              <p14:nvPr/>
            </p14:nvContentPartPr>
            <p14:xfrm>
              <a:off x="1084320" y="3570840"/>
              <a:ext cx="4010400" cy="281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DD0FDE-C649-62D4-78B1-17FE9855B7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480" y="3507480"/>
                <a:ext cx="40417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E04434-25D6-A300-C846-445E6F8C9C16}"/>
                  </a:ext>
                </a:extLst>
              </p14:cNvPr>
              <p14:cNvContentPartPr/>
              <p14:nvPr/>
            </p14:nvContentPartPr>
            <p14:xfrm>
              <a:off x="3062160" y="52812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E04434-25D6-A300-C846-445E6F8C9C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6320" y="52178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8BB75F-0526-F329-AB21-28F6E39A45AA}"/>
                  </a:ext>
                </a:extLst>
              </p14:cNvPr>
              <p14:cNvContentPartPr/>
              <p14:nvPr/>
            </p14:nvContentPartPr>
            <p14:xfrm>
              <a:off x="2626920" y="4776840"/>
              <a:ext cx="5040" cy="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8BB75F-0526-F329-AB21-28F6E39A45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1080" y="4713480"/>
                <a:ext cx="36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94B7EC-3244-AD9C-8498-7A1FFBEDB3AC}"/>
                  </a:ext>
                </a:extLst>
              </p14:cNvPr>
              <p14:cNvContentPartPr/>
              <p14:nvPr/>
            </p14:nvContentPartPr>
            <p14:xfrm>
              <a:off x="2394360" y="4630320"/>
              <a:ext cx="4820760" cy="43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94B7EC-3244-AD9C-8498-7A1FFBEDB3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8520" y="4566960"/>
                <a:ext cx="48520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E20D66A-EAE5-0B4F-9349-15A32F4D549A}"/>
                  </a:ext>
                </a:extLst>
              </p14:cNvPr>
              <p14:cNvContentPartPr/>
              <p14:nvPr/>
            </p14:nvContentPartPr>
            <p14:xfrm>
              <a:off x="2665440" y="5124240"/>
              <a:ext cx="6981840" cy="147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E20D66A-EAE5-0B4F-9349-15A32F4D54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9600" y="5060880"/>
                <a:ext cx="70131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92B298-5FE5-ED47-085E-87AE1974EFD9}"/>
                  </a:ext>
                </a:extLst>
              </p14:cNvPr>
              <p14:cNvContentPartPr/>
              <p14:nvPr/>
            </p14:nvContentPartPr>
            <p14:xfrm>
              <a:off x="1269360" y="5540040"/>
              <a:ext cx="2898360" cy="11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92B298-5FE5-ED47-085E-87AE1974EF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3520" y="5476680"/>
                <a:ext cx="2929680" cy="13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248143"/>
            <a:ext cx="3861306" cy="3055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934211"/>
            <a:ext cx="11905615" cy="1104900"/>
            <a:chOff x="152400" y="934211"/>
            <a:chExt cx="11905615" cy="1104900"/>
          </a:xfrm>
        </p:grpSpPr>
        <p:sp>
          <p:nvSpPr>
            <p:cNvPr id="4" name="object 4"/>
            <p:cNvSpPr/>
            <p:nvPr/>
          </p:nvSpPr>
          <p:spPr>
            <a:xfrm>
              <a:off x="160020" y="941831"/>
              <a:ext cx="11890375" cy="1089660"/>
            </a:xfrm>
            <a:custGeom>
              <a:avLst/>
              <a:gdLst/>
              <a:ahLst/>
              <a:cxnLst/>
              <a:rect l="l" t="t" r="r" b="b"/>
              <a:pathLst>
                <a:path w="11890375" h="1089660">
                  <a:moveTo>
                    <a:pt x="11708511" y="0"/>
                  </a:moveTo>
                  <a:lnTo>
                    <a:pt x="181622" y="0"/>
                  </a:lnTo>
                  <a:lnTo>
                    <a:pt x="133337" y="6476"/>
                  </a:lnTo>
                  <a:lnTo>
                    <a:pt x="89954" y="24764"/>
                  </a:lnTo>
                  <a:lnTo>
                    <a:pt x="53200" y="53212"/>
                  </a:lnTo>
                  <a:lnTo>
                    <a:pt x="24790" y="89915"/>
                  </a:lnTo>
                  <a:lnTo>
                    <a:pt x="6489" y="133350"/>
                  </a:lnTo>
                  <a:lnTo>
                    <a:pt x="0" y="181609"/>
                  </a:lnTo>
                  <a:lnTo>
                    <a:pt x="0" y="908050"/>
                  </a:lnTo>
                  <a:lnTo>
                    <a:pt x="6489" y="956309"/>
                  </a:lnTo>
                  <a:lnTo>
                    <a:pt x="24790" y="999743"/>
                  </a:lnTo>
                  <a:lnTo>
                    <a:pt x="53200" y="1036446"/>
                  </a:lnTo>
                  <a:lnTo>
                    <a:pt x="89954" y="1064894"/>
                  </a:lnTo>
                  <a:lnTo>
                    <a:pt x="133337" y="1083182"/>
                  </a:lnTo>
                  <a:lnTo>
                    <a:pt x="181622" y="1089659"/>
                  </a:lnTo>
                  <a:lnTo>
                    <a:pt x="11708511" y="1089659"/>
                  </a:lnTo>
                  <a:lnTo>
                    <a:pt x="11756771" y="1083182"/>
                  </a:lnTo>
                  <a:lnTo>
                    <a:pt x="11800205" y="1064894"/>
                  </a:lnTo>
                  <a:lnTo>
                    <a:pt x="11836908" y="1036446"/>
                  </a:lnTo>
                  <a:lnTo>
                    <a:pt x="11865356" y="999743"/>
                  </a:lnTo>
                  <a:lnTo>
                    <a:pt x="11883644" y="956309"/>
                  </a:lnTo>
                  <a:lnTo>
                    <a:pt x="11890121" y="908050"/>
                  </a:lnTo>
                  <a:lnTo>
                    <a:pt x="11890121" y="181609"/>
                  </a:lnTo>
                  <a:lnTo>
                    <a:pt x="11883644" y="133350"/>
                  </a:lnTo>
                  <a:lnTo>
                    <a:pt x="11865356" y="89915"/>
                  </a:lnTo>
                  <a:lnTo>
                    <a:pt x="11836908" y="53212"/>
                  </a:lnTo>
                  <a:lnTo>
                    <a:pt x="11800205" y="24764"/>
                  </a:lnTo>
                  <a:lnTo>
                    <a:pt x="11756771" y="6476"/>
                  </a:lnTo>
                  <a:lnTo>
                    <a:pt x="11708511" y="0"/>
                  </a:lnTo>
                  <a:close/>
                </a:path>
              </a:pathLst>
            </a:custGeom>
            <a:solidFill>
              <a:srgbClr val="91C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20" y="941831"/>
              <a:ext cx="11890375" cy="1089660"/>
            </a:xfrm>
            <a:custGeom>
              <a:avLst/>
              <a:gdLst/>
              <a:ahLst/>
              <a:cxnLst/>
              <a:rect l="l" t="t" r="r" b="b"/>
              <a:pathLst>
                <a:path w="11890375" h="1089660">
                  <a:moveTo>
                    <a:pt x="0" y="181609"/>
                  </a:moveTo>
                  <a:lnTo>
                    <a:pt x="6489" y="133350"/>
                  </a:lnTo>
                  <a:lnTo>
                    <a:pt x="24790" y="89915"/>
                  </a:lnTo>
                  <a:lnTo>
                    <a:pt x="53200" y="53212"/>
                  </a:lnTo>
                  <a:lnTo>
                    <a:pt x="89954" y="24764"/>
                  </a:lnTo>
                  <a:lnTo>
                    <a:pt x="133337" y="6476"/>
                  </a:lnTo>
                  <a:lnTo>
                    <a:pt x="181622" y="0"/>
                  </a:lnTo>
                  <a:lnTo>
                    <a:pt x="11708511" y="0"/>
                  </a:lnTo>
                  <a:lnTo>
                    <a:pt x="11756771" y="6476"/>
                  </a:lnTo>
                  <a:lnTo>
                    <a:pt x="11800205" y="24764"/>
                  </a:lnTo>
                  <a:lnTo>
                    <a:pt x="11836908" y="53212"/>
                  </a:lnTo>
                  <a:lnTo>
                    <a:pt x="11865356" y="89915"/>
                  </a:lnTo>
                  <a:lnTo>
                    <a:pt x="11883644" y="133350"/>
                  </a:lnTo>
                  <a:lnTo>
                    <a:pt x="11890121" y="181609"/>
                  </a:lnTo>
                  <a:lnTo>
                    <a:pt x="11890121" y="908050"/>
                  </a:lnTo>
                  <a:lnTo>
                    <a:pt x="11883644" y="956309"/>
                  </a:lnTo>
                  <a:lnTo>
                    <a:pt x="11865356" y="999743"/>
                  </a:lnTo>
                  <a:lnTo>
                    <a:pt x="11836908" y="1036446"/>
                  </a:lnTo>
                  <a:lnTo>
                    <a:pt x="11800205" y="1064894"/>
                  </a:lnTo>
                  <a:lnTo>
                    <a:pt x="11756771" y="1083182"/>
                  </a:lnTo>
                  <a:lnTo>
                    <a:pt x="11708511" y="1089659"/>
                  </a:lnTo>
                  <a:lnTo>
                    <a:pt x="181622" y="1089659"/>
                  </a:lnTo>
                  <a:lnTo>
                    <a:pt x="133337" y="1083182"/>
                  </a:lnTo>
                  <a:lnTo>
                    <a:pt x="89954" y="1064894"/>
                  </a:lnTo>
                  <a:lnTo>
                    <a:pt x="53200" y="1036446"/>
                  </a:lnTo>
                  <a:lnTo>
                    <a:pt x="24790" y="999743"/>
                  </a:lnTo>
                  <a:lnTo>
                    <a:pt x="6489" y="956309"/>
                  </a:lnTo>
                  <a:lnTo>
                    <a:pt x="0" y="908050"/>
                  </a:lnTo>
                  <a:lnTo>
                    <a:pt x="0" y="181609"/>
                  </a:lnTo>
                  <a:close/>
                </a:path>
              </a:pathLst>
            </a:custGeom>
            <a:ln w="1524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356" y="1061084"/>
            <a:ext cx="116484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Verdana"/>
                <a:cs typeface="Verdana"/>
              </a:rPr>
              <a:t>The </a:t>
            </a:r>
            <a:r>
              <a:rPr sz="1800" spc="-160" dirty="0">
                <a:latin typeface="Verdana"/>
                <a:cs typeface="Verdana"/>
              </a:rPr>
              <a:t>iris </a:t>
            </a:r>
            <a:r>
              <a:rPr sz="1800" dirty="0">
                <a:latin typeface="Verdana"/>
                <a:cs typeface="Verdana"/>
              </a:rPr>
              <a:t>dataset </a:t>
            </a:r>
            <a:r>
              <a:rPr sz="1800" spc="-15" dirty="0">
                <a:latin typeface="Verdana"/>
                <a:cs typeface="Verdana"/>
              </a:rPr>
              <a:t>contains </a:t>
            </a:r>
            <a:r>
              <a:rPr sz="1800" spc="-25" dirty="0">
                <a:latin typeface="Verdana"/>
                <a:cs typeface="Verdana"/>
              </a:rPr>
              <a:t>three </a:t>
            </a:r>
            <a:r>
              <a:rPr sz="1800" spc="-55" dirty="0">
                <a:latin typeface="Verdana"/>
                <a:cs typeface="Verdana"/>
              </a:rPr>
              <a:t>classes </a:t>
            </a:r>
            <a:r>
              <a:rPr sz="1800" spc="-5" dirty="0">
                <a:latin typeface="Verdana"/>
                <a:cs typeface="Verdana"/>
              </a:rPr>
              <a:t>of </a:t>
            </a:r>
            <a:r>
              <a:rPr sz="1800" spc="-85" dirty="0">
                <a:latin typeface="Verdana"/>
                <a:cs typeface="Verdana"/>
              </a:rPr>
              <a:t>flowers, </a:t>
            </a:r>
            <a:r>
              <a:rPr sz="1800" b="1" spc="-35" dirty="0">
                <a:latin typeface="Tahoma"/>
                <a:cs typeface="Tahoma"/>
              </a:rPr>
              <a:t>Versicolor, </a:t>
            </a:r>
            <a:r>
              <a:rPr sz="1800" b="1" spc="-45" dirty="0">
                <a:latin typeface="Tahoma"/>
                <a:cs typeface="Tahoma"/>
              </a:rPr>
              <a:t>Setosa, </a:t>
            </a:r>
            <a:r>
              <a:rPr sz="1800" b="1" spc="-25" dirty="0">
                <a:latin typeface="Tahoma"/>
                <a:cs typeface="Tahoma"/>
              </a:rPr>
              <a:t>Virginica, </a:t>
            </a:r>
            <a:r>
              <a:rPr sz="1800" spc="40" dirty="0">
                <a:latin typeface="Verdana"/>
                <a:cs typeface="Verdana"/>
              </a:rPr>
              <a:t>and </a:t>
            </a:r>
            <a:r>
              <a:rPr sz="1800" spc="65" dirty="0">
                <a:latin typeface="Verdana"/>
                <a:cs typeface="Verdana"/>
              </a:rPr>
              <a:t>each </a:t>
            </a:r>
            <a:r>
              <a:rPr sz="1800" spc="-40" dirty="0">
                <a:latin typeface="Verdana"/>
                <a:cs typeface="Verdana"/>
              </a:rPr>
              <a:t>class </a:t>
            </a:r>
            <a:r>
              <a:rPr sz="1800" spc="-20" dirty="0">
                <a:latin typeface="Verdana"/>
                <a:cs typeface="Verdana"/>
              </a:rPr>
              <a:t>contains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4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1800" spc="-65" dirty="0">
                <a:latin typeface="Verdana"/>
                <a:cs typeface="Verdana"/>
              </a:rPr>
              <a:t>,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‘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Sepal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length’,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‘Sepal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width’,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‘Petal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length’,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‘Petal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width</a:t>
            </a:r>
            <a:r>
              <a:rPr sz="1800" spc="-30" dirty="0">
                <a:latin typeface="Verdana"/>
                <a:cs typeface="Verdana"/>
              </a:rPr>
              <a:t>’.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The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aim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the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iris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flower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classification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is</a:t>
            </a:r>
            <a:r>
              <a:rPr sz="1800" spc="-3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predict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flowers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based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</a:t>
            </a:r>
            <a:r>
              <a:rPr sz="1800" spc="-80" dirty="0">
                <a:latin typeface="Verdana"/>
                <a:cs typeface="Verdana"/>
              </a:rPr>
              <a:t> their</a:t>
            </a:r>
            <a:r>
              <a:rPr sz="1800" spc="-1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specific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features.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913" y="2710409"/>
            <a:ext cx="9525754" cy="2856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16285" y="6673899"/>
            <a:ext cx="11436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23" y="0"/>
              <a:ext cx="12190730" cy="6832600"/>
            </a:xfrm>
            <a:custGeom>
              <a:avLst/>
              <a:gdLst/>
              <a:ahLst/>
              <a:cxnLst/>
              <a:rect l="l" t="t" r="r" b="b"/>
              <a:pathLst>
                <a:path w="12190730" h="6832600">
                  <a:moveTo>
                    <a:pt x="0" y="6832092"/>
                  </a:moveTo>
                  <a:lnTo>
                    <a:pt x="12190476" y="6832092"/>
                  </a:lnTo>
                  <a:lnTo>
                    <a:pt x="12190476" y="0"/>
                  </a:lnTo>
                  <a:lnTo>
                    <a:pt x="0" y="0"/>
                  </a:lnTo>
                  <a:lnTo>
                    <a:pt x="0" y="6832092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091" y="275336"/>
            <a:ext cx="2549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0" dirty="0">
                <a:solidFill>
                  <a:srgbClr val="FCFCFC"/>
                </a:solidFill>
                <a:latin typeface="Microsoft Sans Serif"/>
                <a:cs typeface="Microsoft Sans Serif"/>
              </a:rPr>
              <a:t>INSTRUCTIONS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122" y="1379982"/>
            <a:ext cx="11402060" cy="4283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entry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mins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,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once</a:t>
            </a: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started.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proxies</a:t>
            </a:r>
            <a:r>
              <a:rPr sz="2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attendance.</a:t>
            </a:r>
            <a:r>
              <a:rPr sz="2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back</a:t>
            </a: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attendances</a:t>
            </a:r>
            <a:r>
              <a:rPr sz="2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given.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mass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bunk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next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lecture,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few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randomly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selected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present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assigned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topics.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Topic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presentation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(10),</a:t>
            </a:r>
            <a:r>
              <a:rPr sz="20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Assignments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(5)</a:t>
            </a:r>
            <a:r>
              <a:rPr sz="2000" spc="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hold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weightage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CWS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component.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marR="146685" algn="just">
              <a:lnSpc>
                <a:spcPct val="100000"/>
              </a:lnSpc>
            </a:pP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Also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feel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free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to</a:t>
            </a:r>
            <a:r>
              <a:rPr sz="2400" spc="-5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ask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any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doubts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class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even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after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class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you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drop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your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query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in</a:t>
            </a:r>
            <a:r>
              <a:rPr sz="2400" spc="-29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AEEE"/>
                </a:solidFill>
                <a:latin typeface="Times New Roman"/>
                <a:cs typeface="Times New Roman"/>
              </a:rPr>
              <a:t>AIES 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WhatsApp</a:t>
            </a:r>
            <a:r>
              <a:rPr sz="2400" spc="-5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group.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Kindly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send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your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rest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the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requests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queries</a:t>
            </a:r>
            <a:r>
              <a:rPr sz="2400" spc="-3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to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CR</a:t>
            </a:r>
            <a:r>
              <a:rPr sz="2400" spc="-2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 refrain</a:t>
            </a:r>
            <a:r>
              <a:rPr sz="2400" spc="-4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AEEE"/>
                </a:solidFill>
                <a:latin typeface="Times New Roman"/>
                <a:cs typeface="Times New Roman"/>
              </a:rPr>
              <a:t>individual </a:t>
            </a:r>
            <a:r>
              <a:rPr sz="2400" spc="-59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messages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unless</a:t>
            </a:r>
            <a:r>
              <a:rPr sz="2400" spc="-2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important.</a:t>
            </a:r>
            <a:r>
              <a:rPr sz="2400" spc="-8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AEEE"/>
                </a:solidFill>
                <a:latin typeface="Times New Roman"/>
                <a:cs typeface="Times New Roman"/>
              </a:rPr>
              <a:t>Thanks.</a:t>
            </a:r>
            <a:endParaRPr sz="2400">
              <a:latin typeface="Times New Roman"/>
              <a:cs typeface="Times New Roman"/>
            </a:endParaRPr>
          </a:p>
          <a:p>
            <a:pPr marL="2755900">
              <a:lnSpc>
                <a:spcPct val="100000"/>
              </a:lnSpc>
              <a:spcBef>
                <a:spcPts val="625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8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UPLOAD</a:t>
            </a:r>
            <a:r>
              <a:rPr sz="1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PPT.</a:t>
            </a:r>
            <a:r>
              <a:rPr sz="1800" b="1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ANYWHERE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9042" y="6456375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853" y="666056"/>
            <a:ext cx="11478260" cy="4182110"/>
            <a:chOff x="422853" y="666056"/>
            <a:chExt cx="11478260" cy="4182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853" y="666056"/>
              <a:ext cx="4394579" cy="20885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4344" y="1676400"/>
              <a:ext cx="8386572" cy="31714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73" y="216753"/>
            <a:ext cx="9188484" cy="65498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04" y="408559"/>
            <a:ext cx="3237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Unsupervised</a:t>
            </a:r>
            <a:r>
              <a:rPr sz="2800" spc="-95" dirty="0"/>
              <a:t> </a:t>
            </a:r>
            <a:r>
              <a:rPr sz="2800" spc="-20" dirty="0"/>
              <a:t>Learning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2204" y="1117472"/>
            <a:ext cx="11541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 Light"/>
                <a:cs typeface="Calibri Light"/>
              </a:rPr>
              <a:t>Unsupervised</a:t>
            </a:r>
            <a:r>
              <a:rPr sz="1800" spc="229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learning</a:t>
            </a:r>
            <a:r>
              <a:rPr sz="1800" spc="220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involves</a:t>
            </a:r>
            <a:r>
              <a:rPr sz="1800" spc="2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finding</a:t>
            </a:r>
            <a:r>
              <a:rPr sz="1800" spc="2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hidden</a:t>
            </a:r>
            <a:r>
              <a:rPr sz="1800" spc="2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patterns</a:t>
            </a:r>
            <a:r>
              <a:rPr sz="1800" spc="21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or</a:t>
            </a:r>
            <a:r>
              <a:rPr sz="1800" spc="21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intrinsic</a:t>
            </a:r>
            <a:r>
              <a:rPr sz="1800" spc="2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structures</a:t>
            </a:r>
            <a:r>
              <a:rPr sz="1800" spc="22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in</a:t>
            </a:r>
            <a:r>
              <a:rPr sz="1800" spc="2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input</a:t>
            </a:r>
            <a:r>
              <a:rPr sz="1800" spc="21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data</a:t>
            </a:r>
            <a:r>
              <a:rPr sz="1800" spc="21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that</a:t>
            </a:r>
            <a:r>
              <a:rPr sz="1800" spc="22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is</a:t>
            </a:r>
            <a:r>
              <a:rPr sz="1800" spc="2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22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labeled.</a:t>
            </a:r>
            <a:r>
              <a:rPr sz="1800" spc="2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2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model </a:t>
            </a:r>
            <a:r>
              <a:rPr sz="1800" spc="-39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tries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learn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structure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or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distribution</a:t>
            </a:r>
            <a:r>
              <a:rPr sz="1800" spc="3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of</a:t>
            </a:r>
            <a:r>
              <a:rPr sz="1800" dirty="0">
                <a:latin typeface="Calibri Light"/>
                <a:cs typeface="Calibri Light"/>
              </a:rPr>
              <a:t> the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data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without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any</a:t>
            </a:r>
            <a:r>
              <a:rPr sz="1800" dirty="0">
                <a:latin typeface="Calibri Light"/>
                <a:cs typeface="Calibri Light"/>
              </a:rPr>
              <a:t> supervision.</a:t>
            </a:r>
            <a:endParaRPr sz="1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 Light"/>
              <a:cs typeface="Calibri Light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spc="-20" dirty="0">
                <a:solidFill>
                  <a:srgbClr val="00AF50"/>
                </a:solidFill>
                <a:latin typeface="Calibri Light"/>
                <a:cs typeface="Calibri Light"/>
              </a:rPr>
              <a:t>Clustering:</a:t>
            </a:r>
            <a:endParaRPr sz="1800">
              <a:latin typeface="Calibri Light"/>
              <a:cs typeface="Calibri Ligh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15" dirty="0">
                <a:latin typeface="Calibri Light"/>
                <a:cs typeface="Calibri Light"/>
              </a:rPr>
              <a:t>Objective: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Group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similar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data</a:t>
            </a:r>
            <a:r>
              <a:rPr sz="1800" spc="-5" dirty="0">
                <a:latin typeface="Calibri Light"/>
                <a:cs typeface="Calibri Light"/>
              </a:rPr>
              <a:t> points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together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based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on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some</a:t>
            </a:r>
            <a:r>
              <a:rPr sz="1800" spc="-5" dirty="0">
                <a:latin typeface="Calibri Light"/>
                <a:cs typeface="Calibri Light"/>
              </a:rPr>
              <a:t> notion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of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similarity.</a:t>
            </a:r>
            <a:endParaRPr sz="1800">
              <a:latin typeface="Calibri Light"/>
              <a:cs typeface="Calibri Ligh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20" dirty="0">
                <a:latin typeface="Calibri Light"/>
                <a:cs typeface="Calibri Light"/>
              </a:rPr>
              <a:t>Example: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segmentation,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grouping</a:t>
            </a:r>
            <a:r>
              <a:rPr sz="1800" spc="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similar</a:t>
            </a:r>
            <a:r>
              <a:rPr sz="1800" spc="2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documents.</a:t>
            </a:r>
            <a:endParaRPr sz="1800">
              <a:latin typeface="Calibri Light"/>
              <a:cs typeface="Calibri Ligh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15" dirty="0">
                <a:latin typeface="Calibri Light"/>
                <a:cs typeface="Calibri Light"/>
              </a:rPr>
              <a:t>Algorithms: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k-Means,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Hierarchical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Clustering,</a:t>
            </a:r>
            <a:r>
              <a:rPr sz="1800" spc="4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DBSCAN,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Gaussian</a:t>
            </a:r>
            <a:r>
              <a:rPr sz="1800" spc="3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Mixture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Models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(GMM).</a:t>
            </a:r>
            <a:endParaRPr sz="1800">
              <a:latin typeface="Calibri Light"/>
              <a:cs typeface="Calibri Ligh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Calibri Light"/>
                <a:cs typeface="Calibri Light"/>
              </a:rPr>
              <a:t>Anomaly</a:t>
            </a:r>
            <a:r>
              <a:rPr sz="1800" spc="-85" dirty="0">
                <a:solidFill>
                  <a:srgbClr val="00AF50"/>
                </a:solidFill>
                <a:latin typeface="Calibri Light"/>
                <a:cs typeface="Calibri Light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Calibri Light"/>
                <a:cs typeface="Calibri Light"/>
              </a:rPr>
              <a:t>Detection:</a:t>
            </a:r>
            <a:endParaRPr sz="1800">
              <a:latin typeface="Calibri Light"/>
              <a:cs typeface="Calibr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libri Light"/>
                <a:cs typeface="Calibri Light"/>
              </a:rPr>
              <a:t>Objective: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Identify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rare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items,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events, </a:t>
            </a:r>
            <a:r>
              <a:rPr sz="1800" spc="-5" dirty="0">
                <a:latin typeface="Calibri Light"/>
                <a:cs typeface="Calibri Light"/>
              </a:rPr>
              <a:t>or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observations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that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not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conform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</a:t>
            </a:r>
            <a:r>
              <a:rPr sz="1800" dirty="0">
                <a:latin typeface="Calibri Light"/>
                <a:cs typeface="Calibri Light"/>
              </a:rPr>
              <a:t> the </a:t>
            </a:r>
            <a:r>
              <a:rPr sz="1800" spc="-10" dirty="0">
                <a:latin typeface="Calibri Light"/>
                <a:cs typeface="Calibri Light"/>
              </a:rPr>
              <a:t>general</a:t>
            </a:r>
            <a:r>
              <a:rPr sz="1800" spc="3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distribution</a:t>
            </a:r>
            <a:r>
              <a:rPr sz="1800" spc="2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of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 </a:t>
            </a:r>
            <a:r>
              <a:rPr sz="1800" spc="-10" dirty="0">
                <a:latin typeface="Calibri Light"/>
                <a:cs typeface="Calibri Light"/>
              </a:rPr>
              <a:t>data.</a:t>
            </a:r>
            <a:endParaRPr sz="1800">
              <a:latin typeface="Calibri Light"/>
              <a:cs typeface="Calibr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alibri Light"/>
                <a:cs typeface="Calibri Light"/>
              </a:rPr>
              <a:t>Example: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Fraud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detection,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network </a:t>
            </a:r>
            <a:r>
              <a:rPr sz="1800" spc="-15" dirty="0">
                <a:latin typeface="Calibri Light"/>
                <a:cs typeface="Calibri Light"/>
              </a:rPr>
              <a:t>security.</a:t>
            </a:r>
            <a:endParaRPr sz="1800">
              <a:latin typeface="Calibri Light"/>
              <a:cs typeface="Calibr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libri Light"/>
                <a:cs typeface="Calibri Light"/>
              </a:rPr>
              <a:t>Algorithms: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Isolation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Forest,</a:t>
            </a:r>
            <a:r>
              <a:rPr sz="180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One-Class</a:t>
            </a:r>
            <a:r>
              <a:rPr sz="1800" spc="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SVM,</a:t>
            </a:r>
            <a:r>
              <a:rPr sz="1800" spc="10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Auto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encoders.</a:t>
            </a:r>
            <a:endParaRPr sz="1800">
              <a:latin typeface="Calibri Light"/>
              <a:cs typeface="Calibri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DBC1EF-2F4D-8CDE-BC06-0E1F8E91142B}"/>
                  </a:ext>
                </a:extLst>
              </p14:cNvPr>
              <p14:cNvContentPartPr/>
              <p14:nvPr/>
            </p14:nvContentPartPr>
            <p14:xfrm>
              <a:off x="2710440" y="1025280"/>
              <a:ext cx="7925760" cy="4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DBC1EF-2F4D-8CDE-BC06-0E1F8E9114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4600" y="961920"/>
                <a:ext cx="79570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A1D7F9-26E9-303F-0509-88529CC93E44}"/>
                  </a:ext>
                </a:extLst>
              </p14:cNvPr>
              <p14:cNvContentPartPr/>
              <p14:nvPr/>
            </p14:nvContentPartPr>
            <p14:xfrm>
              <a:off x="300600" y="1525320"/>
              <a:ext cx="7063920" cy="10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A1D7F9-26E9-303F-0509-88529CC93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760" y="1461960"/>
                <a:ext cx="7095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E942C2-3A71-1A6E-8229-534FBD3AA9DF}"/>
                  </a:ext>
                </a:extLst>
              </p14:cNvPr>
              <p14:cNvContentPartPr/>
              <p14:nvPr/>
            </p14:nvContentPartPr>
            <p14:xfrm>
              <a:off x="10809720" y="1279440"/>
              <a:ext cx="101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E942C2-3A71-1A6E-8229-534FBD3AA9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3880" y="1216080"/>
                <a:ext cx="1045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6FF58D-383A-43C2-8A35-17F669F70563}"/>
                  </a:ext>
                </a:extLst>
              </p14:cNvPr>
              <p14:cNvContentPartPr/>
              <p14:nvPr/>
            </p14:nvContentPartPr>
            <p14:xfrm>
              <a:off x="1927080" y="2802240"/>
              <a:ext cx="7299000" cy="268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6FF58D-383A-43C2-8A35-17F669F705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1240" y="2738880"/>
                <a:ext cx="73303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94AFDF-81B9-8DB4-4D23-9ADD9F990835}"/>
                  </a:ext>
                </a:extLst>
              </p14:cNvPr>
              <p14:cNvContentPartPr/>
              <p14:nvPr/>
            </p14:nvContentPartPr>
            <p14:xfrm>
              <a:off x="2103480" y="2293560"/>
              <a:ext cx="6271560" cy="147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94AFDF-81B9-8DB4-4D23-9ADD9F9908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7640" y="2230200"/>
                <a:ext cx="63028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389571A-FCF9-01AD-C9A7-D14F742FFA06}"/>
                  </a:ext>
                </a:extLst>
              </p14:cNvPr>
              <p14:cNvContentPartPr/>
              <p14:nvPr/>
            </p14:nvContentPartPr>
            <p14:xfrm>
              <a:off x="1458720" y="3537000"/>
              <a:ext cx="9586800" cy="245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389571A-FCF9-01AD-C9A7-D14F742FFA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2880" y="3473640"/>
                <a:ext cx="96181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1347E1-A54C-3969-1877-FC49E365F4C8}"/>
                  </a:ext>
                </a:extLst>
              </p14:cNvPr>
              <p14:cNvContentPartPr/>
              <p14:nvPr/>
            </p14:nvContentPartPr>
            <p14:xfrm>
              <a:off x="1707840" y="4207320"/>
              <a:ext cx="5056200" cy="153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1347E1-A54C-3969-1877-FC49E365F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2000" y="4143960"/>
                <a:ext cx="50875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36FBFD-A657-4A72-4A2C-E3B48941A5D5}"/>
                  </a:ext>
                </a:extLst>
              </p14:cNvPr>
              <p14:cNvContentPartPr/>
              <p14:nvPr/>
            </p14:nvContentPartPr>
            <p14:xfrm>
              <a:off x="1516320" y="3996360"/>
              <a:ext cx="2824200" cy="9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36FBFD-A657-4A72-4A2C-E3B48941A5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0480" y="3933000"/>
                <a:ext cx="2855520" cy="22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258" y="482700"/>
            <a:ext cx="9460441" cy="5571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631" y="120790"/>
            <a:ext cx="8892354" cy="62891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912" y="9144"/>
            <a:ext cx="9013802" cy="6394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3" y="91439"/>
            <a:ext cx="8778497" cy="63367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3" y="119893"/>
            <a:ext cx="8960033" cy="62824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210311"/>
            <a:ext cx="8970264" cy="62109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3" y="118204"/>
            <a:ext cx="8705088" cy="62490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23672" y="329184"/>
            <a:ext cx="11149330" cy="1816735"/>
            <a:chOff x="423672" y="329184"/>
            <a:chExt cx="11149330" cy="1816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329184"/>
              <a:ext cx="11149030" cy="1691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85616" y="955547"/>
              <a:ext cx="1262380" cy="1161415"/>
            </a:xfrm>
            <a:custGeom>
              <a:avLst/>
              <a:gdLst/>
              <a:ahLst/>
              <a:cxnLst/>
              <a:rect l="l" t="t" r="r" b="b"/>
              <a:pathLst>
                <a:path w="1262379" h="1161414">
                  <a:moveTo>
                    <a:pt x="0" y="580643"/>
                  </a:moveTo>
                  <a:lnTo>
                    <a:pt x="1898" y="535267"/>
                  </a:lnTo>
                  <a:lnTo>
                    <a:pt x="7498" y="490846"/>
                  </a:lnTo>
                  <a:lnTo>
                    <a:pt x="16661" y="447509"/>
                  </a:lnTo>
                  <a:lnTo>
                    <a:pt x="29247" y="405385"/>
                  </a:lnTo>
                  <a:lnTo>
                    <a:pt x="45114" y="364604"/>
                  </a:lnTo>
                  <a:lnTo>
                    <a:pt x="64123" y="325294"/>
                  </a:lnTo>
                  <a:lnTo>
                    <a:pt x="86134" y="287584"/>
                  </a:lnTo>
                  <a:lnTo>
                    <a:pt x="111006" y="251604"/>
                  </a:lnTo>
                  <a:lnTo>
                    <a:pt x="138599" y="217483"/>
                  </a:lnTo>
                  <a:lnTo>
                    <a:pt x="168773" y="185349"/>
                  </a:lnTo>
                  <a:lnTo>
                    <a:pt x="201388" y="155333"/>
                  </a:lnTo>
                  <a:lnTo>
                    <a:pt x="236304" y="127562"/>
                  </a:lnTo>
                  <a:lnTo>
                    <a:pt x="273380" y="102167"/>
                  </a:lnTo>
                  <a:lnTo>
                    <a:pt x="312476" y="79276"/>
                  </a:lnTo>
                  <a:lnTo>
                    <a:pt x="353452" y="59018"/>
                  </a:lnTo>
                  <a:lnTo>
                    <a:pt x="396168" y="41522"/>
                  </a:lnTo>
                  <a:lnTo>
                    <a:pt x="440483" y="26918"/>
                  </a:lnTo>
                  <a:lnTo>
                    <a:pt x="486258" y="15335"/>
                  </a:lnTo>
                  <a:lnTo>
                    <a:pt x="533351" y="6901"/>
                  </a:lnTo>
                  <a:lnTo>
                    <a:pt x="581624" y="1746"/>
                  </a:lnTo>
                  <a:lnTo>
                    <a:pt x="630936" y="0"/>
                  </a:lnTo>
                  <a:lnTo>
                    <a:pt x="680247" y="1746"/>
                  </a:lnTo>
                  <a:lnTo>
                    <a:pt x="728520" y="6901"/>
                  </a:lnTo>
                  <a:lnTo>
                    <a:pt x="775613" y="15335"/>
                  </a:lnTo>
                  <a:lnTo>
                    <a:pt x="821388" y="26918"/>
                  </a:lnTo>
                  <a:lnTo>
                    <a:pt x="865703" y="41522"/>
                  </a:lnTo>
                  <a:lnTo>
                    <a:pt x="908419" y="59018"/>
                  </a:lnTo>
                  <a:lnTo>
                    <a:pt x="949395" y="79276"/>
                  </a:lnTo>
                  <a:lnTo>
                    <a:pt x="988491" y="102167"/>
                  </a:lnTo>
                  <a:lnTo>
                    <a:pt x="1025567" y="127562"/>
                  </a:lnTo>
                  <a:lnTo>
                    <a:pt x="1060483" y="155333"/>
                  </a:lnTo>
                  <a:lnTo>
                    <a:pt x="1093098" y="185349"/>
                  </a:lnTo>
                  <a:lnTo>
                    <a:pt x="1123272" y="217483"/>
                  </a:lnTo>
                  <a:lnTo>
                    <a:pt x="1150865" y="251604"/>
                  </a:lnTo>
                  <a:lnTo>
                    <a:pt x="1175737" y="287584"/>
                  </a:lnTo>
                  <a:lnTo>
                    <a:pt x="1197748" y="325294"/>
                  </a:lnTo>
                  <a:lnTo>
                    <a:pt x="1216757" y="364604"/>
                  </a:lnTo>
                  <a:lnTo>
                    <a:pt x="1232624" y="405385"/>
                  </a:lnTo>
                  <a:lnTo>
                    <a:pt x="1245210" y="447509"/>
                  </a:lnTo>
                  <a:lnTo>
                    <a:pt x="1254373" y="490846"/>
                  </a:lnTo>
                  <a:lnTo>
                    <a:pt x="1259973" y="535267"/>
                  </a:lnTo>
                  <a:lnTo>
                    <a:pt x="1261872" y="580643"/>
                  </a:lnTo>
                  <a:lnTo>
                    <a:pt x="1259973" y="626020"/>
                  </a:lnTo>
                  <a:lnTo>
                    <a:pt x="1254373" y="670441"/>
                  </a:lnTo>
                  <a:lnTo>
                    <a:pt x="1245210" y="713778"/>
                  </a:lnTo>
                  <a:lnTo>
                    <a:pt x="1232624" y="755902"/>
                  </a:lnTo>
                  <a:lnTo>
                    <a:pt x="1216757" y="796683"/>
                  </a:lnTo>
                  <a:lnTo>
                    <a:pt x="1197748" y="835993"/>
                  </a:lnTo>
                  <a:lnTo>
                    <a:pt x="1175737" y="873703"/>
                  </a:lnTo>
                  <a:lnTo>
                    <a:pt x="1150865" y="909683"/>
                  </a:lnTo>
                  <a:lnTo>
                    <a:pt x="1123272" y="943804"/>
                  </a:lnTo>
                  <a:lnTo>
                    <a:pt x="1093098" y="975938"/>
                  </a:lnTo>
                  <a:lnTo>
                    <a:pt x="1060483" y="1005954"/>
                  </a:lnTo>
                  <a:lnTo>
                    <a:pt x="1025567" y="1033725"/>
                  </a:lnTo>
                  <a:lnTo>
                    <a:pt x="988491" y="1059120"/>
                  </a:lnTo>
                  <a:lnTo>
                    <a:pt x="949395" y="1082011"/>
                  </a:lnTo>
                  <a:lnTo>
                    <a:pt x="908419" y="1102269"/>
                  </a:lnTo>
                  <a:lnTo>
                    <a:pt x="865703" y="1119765"/>
                  </a:lnTo>
                  <a:lnTo>
                    <a:pt x="821388" y="1134369"/>
                  </a:lnTo>
                  <a:lnTo>
                    <a:pt x="775613" y="1145952"/>
                  </a:lnTo>
                  <a:lnTo>
                    <a:pt x="728520" y="1154386"/>
                  </a:lnTo>
                  <a:lnTo>
                    <a:pt x="680247" y="1159541"/>
                  </a:lnTo>
                  <a:lnTo>
                    <a:pt x="630936" y="1161288"/>
                  </a:lnTo>
                  <a:lnTo>
                    <a:pt x="581624" y="1159541"/>
                  </a:lnTo>
                  <a:lnTo>
                    <a:pt x="533351" y="1154386"/>
                  </a:lnTo>
                  <a:lnTo>
                    <a:pt x="486258" y="1145952"/>
                  </a:lnTo>
                  <a:lnTo>
                    <a:pt x="440483" y="1134369"/>
                  </a:lnTo>
                  <a:lnTo>
                    <a:pt x="396168" y="1119765"/>
                  </a:lnTo>
                  <a:lnTo>
                    <a:pt x="353452" y="1102269"/>
                  </a:lnTo>
                  <a:lnTo>
                    <a:pt x="312476" y="1082011"/>
                  </a:lnTo>
                  <a:lnTo>
                    <a:pt x="273380" y="1059120"/>
                  </a:lnTo>
                  <a:lnTo>
                    <a:pt x="236304" y="1033725"/>
                  </a:lnTo>
                  <a:lnTo>
                    <a:pt x="201388" y="1005954"/>
                  </a:lnTo>
                  <a:lnTo>
                    <a:pt x="168773" y="975938"/>
                  </a:lnTo>
                  <a:lnTo>
                    <a:pt x="138599" y="943804"/>
                  </a:lnTo>
                  <a:lnTo>
                    <a:pt x="111006" y="909683"/>
                  </a:lnTo>
                  <a:lnTo>
                    <a:pt x="86134" y="873703"/>
                  </a:lnTo>
                  <a:lnTo>
                    <a:pt x="64123" y="835993"/>
                  </a:lnTo>
                  <a:lnTo>
                    <a:pt x="45114" y="796683"/>
                  </a:lnTo>
                  <a:lnTo>
                    <a:pt x="29247" y="755902"/>
                  </a:lnTo>
                  <a:lnTo>
                    <a:pt x="16661" y="713778"/>
                  </a:lnTo>
                  <a:lnTo>
                    <a:pt x="7498" y="670441"/>
                  </a:lnTo>
                  <a:lnTo>
                    <a:pt x="1898" y="626020"/>
                  </a:lnTo>
                  <a:lnTo>
                    <a:pt x="0" y="580643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045" y="2317278"/>
            <a:ext cx="11153546" cy="115744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9091" y="3600069"/>
            <a:ext cx="11055350" cy="268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C8AFA"/>
                </a:solidFill>
                <a:latin typeface="Courier New"/>
                <a:cs typeface="Courier New"/>
              </a:rPr>
              <a:t>By </a:t>
            </a:r>
            <a:r>
              <a:rPr sz="1800" b="1" spc="5" dirty="0">
                <a:solidFill>
                  <a:srgbClr val="6C8AFA"/>
                </a:solidFill>
                <a:latin typeface="Courier New"/>
                <a:cs typeface="Courier New"/>
              </a:rPr>
              <a:t>the</a:t>
            </a:r>
            <a:r>
              <a:rPr sz="1800" b="1" dirty="0">
                <a:solidFill>
                  <a:srgbClr val="6C8AFA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6C8AFA"/>
                </a:solidFill>
                <a:latin typeface="Courier New"/>
                <a:cs typeface="Courier New"/>
              </a:rPr>
              <a:t>end </a:t>
            </a:r>
            <a:r>
              <a:rPr sz="1800" b="1" dirty="0">
                <a:solidFill>
                  <a:srgbClr val="6C8AFA"/>
                </a:solidFill>
                <a:latin typeface="Courier New"/>
                <a:cs typeface="Courier New"/>
              </a:rPr>
              <a:t>of </a:t>
            </a:r>
            <a:r>
              <a:rPr sz="1800" b="1" spc="5" dirty="0">
                <a:solidFill>
                  <a:srgbClr val="6C8AFA"/>
                </a:solidFill>
                <a:latin typeface="Courier New"/>
                <a:cs typeface="Courier New"/>
              </a:rPr>
              <a:t>this course</a:t>
            </a:r>
            <a:r>
              <a:rPr sz="1800" b="1" dirty="0">
                <a:solidFill>
                  <a:srgbClr val="6C8AFA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6C8AFA"/>
                </a:solidFill>
                <a:latin typeface="Courier New"/>
                <a:cs typeface="Courier New"/>
              </a:rPr>
              <a:t>you </a:t>
            </a:r>
            <a:r>
              <a:rPr sz="1800" b="1" dirty="0">
                <a:solidFill>
                  <a:srgbClr val="6C8AFA"/>
                </a:solidFill>
                <a:latin typeface="Courier New"/>
                <a:cs typeface="Courier New"/>
              </a:rPr>
              <a:t>can</a:t>
            </a:r>
            <a:r>
              <a:rPr sz="1800" b="1" spc="5" dirty="0">
                <a:solidFill>
                  <a:srgbClr val="6C8AFA"/>
                </a:solidFill>
                <a:latin typeface="Courier New"/>
                <a:cs typeface="Courier New"/>
              </a:rPr>
              <a:t> assure following</a:t>
            </a:r>
            <a:r>
              <a:rPr sz="1800" b="1" spc="20" dirty="0">
                <a:solidFill>
                  <a:srgbClr val="6C8AF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C8AFA"/>
                </a:solidFill>
                <a:latin typeface="Lucida Console"/>
                <a:cs typeface="Lucida Console"/>
              </a:rPr>
              <a:t>:</a:t>
            </a:r>
            <a:endParaRPr sz="1800">
              <a:latin typeface="Lucida Console"/>
              <a:cs typeface="Lucida Console"/>
            </a:endParaRPr>
          </a:p>
          <a:p>
            <a:pPr marL="472440" indent="-287020" algn="just">
              <a:lnSpc>
                <a:spcPct val="100000"/>
              </a:lnSpc>
              <a:spcBef>
                <a:spcPts val="1490"/>
              </a:spcBef>
              <a:buChar char="•"/>
              <a:tabLst>
                <a:tab pos="473075" algn="l"/>
              </a:tabLst>
            </a:pPr>
            <a:r>
              <a:rPr sz="1800" spc="-5" dirty="0">
                <a:latin typeface="Arial MT"/>
                <a:cs typeface="Arial MT"/>
              </a:rPr>
              <a:t>Understand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fundamental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concepts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algorithms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learning.</a:t>
            </a:r>
            <a:endParaRPr sz="1800">
              <a:latin typeface="Arial MT"/>
              <a:cs typeface="Arial MT"/>
            </a:endParaRPr>
          </a:p>
          <a:p>
            <a:pPr marL="472440" marR="5080" indent="-287020" algn="just">
              <a:lnSpc>
                <a:spcPct val="100000"/>
              </a:lnSpc>
              <a:buChar char="•"/>
              <a:tabLst>
                <a:tab pos="473075" algn="l"/>
              </a:tabLst>
            </a:pPr>
            <a:r>
              <a:rPr sz="1800" spc="-5" dirty="0">
                <a:latin typeface="Arial MT"/>
                <a:cs typeface="Arial MT"/>
              </a:rPr>
              <a:t>Develop a comprehensive understanding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fundamental machine learning concepts, algorithms, 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techniques, including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supervised and unsupervised </a:t>
            </a:r>
            <a:r>
              <a:rPr sz="1800" spc="-5" dirty="0">
                <a:latin typeface="Arial MT"/>
                <a:cs typeface="Arial MT"/>
              </a:rPr>
              <a:t>learning, classification, regression, clustering,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dimensionality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reduction.</a:t>
            </a:r>
            <a:endParaRPr sz="1800">
              <a:latin typeface="Arial MT"/>
              <a:cs typeface="Arial MT"/>
            </a:endParaRPr>
          </a:p>
          <a:p>
            <a:pPr marL="472440" indent="-287020" algn="just">
              <a:lnSpc>
                <a:spcPct val="100000"/>
              </a:lnSpc>
              <a:buChar char="•"/>
              <a:tabLst>
                <a:tab pos="473075" algn="l"/>
              </a:tabLst>
            </a:pPr>
            <a:r>
              <a:rPr sz="1800" spc="-5" dirty="0">
                <a:latin typeface="Arial MT"/>
                <a:cs typeface="Arial MT"/>
              </a:rPr>
              <a:t>Apply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principles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evaluate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models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generated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472440" indent="-287020" algn="just">
              <a:lnSpc>
                <a:spcPct val="100000"/>
              </a:lnSpc>
              <a:buChar char="•"/>
              <a:tabLst>
                <a:tab pos="473075" algn="l"/>
              </a:tabLst>
            </a:pPr>
            <a:r>
              <a:rPr sz="1800" spc="-5" dirty="0">
                <a:latin typeface="Arial MT"/>
                <a:cs typeface="Arial MT"/>
              </a:rPr>
              <a:t>Learn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critically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evaluate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learning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appropriate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metrics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72440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73075" algn="l"/>
              </a:tabLst>
            </a:pPr>
            <a:r>
              <a:rPr sz="1800" spc="-5" dirty="0">
                <a:latin typeface="Arial MT"/>
                <a:cs typeface="Arial MT"/>
              </a:rPr>
              <a:t>Develop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ability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identify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formulate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problems </a:t>
            </a:r>
            <a:r>
              <a:rPr sz="1800" dirty="0">
                <a:latin typeface="Arial MT"/>
                <a:cs typeface="Arial MT"/>
              </a:rPr>
              <a:t>suitable for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machine learning solutions</a:t>
            </a:r>
            <a:r>
              <a:rPr sz="1800" spc="-5" dirty="0">
                <a:latin typeface="Arial MT"/>
                <a:cs typeface="Arial MT"/>
              </a:rPr>
              <a:t>, design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appropriate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models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interpret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results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practical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14" y="283498"/>
            <a:ext cx="5719086" cy="39311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8886" y="1797533"/>
            <a:ext cx="5970288" cy="40414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848AAE-ABEA-31D5-659D-EC0526505635}"/>
                  </a:ext>
                </a:extLst>
              </p14:cNvPr>
              <p14:cNvContentPartPr/>
              <p14:nvPr/>
            </p14:nvContentPartPr>
            <p14:xfrm>
              <a:off x="815400" y="1593000"/>
              <a:ext cx="483228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848AAE-ABEA-31D5-659D-EC05265056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560" y="1529640"/>
                <a:ext cx="48636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1D7DAE-5632-6C14-6809-80C830274476}"/>
                  </a:ext>
                </a:extLst>
              </p14:cNvPr>
              <p14:cNvContentPartPr/>
              <p14:nvPr/>
            </p14:nvContentPartPr>
            <p14:xfrm>
              <a:off x="672120" y="1951200"/>
              <a:ext cx="3546000" cy="15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1D7DAE-5632-6C14-6809-80C8302744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280" y="1887840"/>
                <a:ext cx="35773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9F6B40-2155-F900-22A3-FC9B8EEBF3E6}"/>
                  </a:ext>
                </a:extLst>
              </p14:cNvPr>
              <p14:cNvContentPartPr/>
              <p14:nvPr/>
            </p14:nvContentPartPr>
            <p14:xfrm>
              <a:off x="836640" y="2883960"/>
              <a:ext cx="4676400" cy="12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9F6B40-2155-F900-22A3-FC9B8EEBF3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0800" y="2820600"/>
                <a:ext cx="4707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B6553D-6E92-FD42-F361-3FAE91D9414A}"/>
                  </a:ext>
                </a:extLst>
              </p14:cNvPr>
              <p14:cNvContentPartPr/>
              <p14:nvPr/>
            </p14:nvContentPartPr>
            <p14:xfrm>
              <a:off x="541800" y="3111480"/>
              <a:ext cx="4168080" cy="13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B6553D-6E92-FD42-F361-3FAE91D941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60" y="3048120"/>
                <a:ext cx="41994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FFE4E5-5A85-E315-D717-DB76BD794826}"/>
                  </a:ext>
                </a:extLst>
              </p14:cNvPr>
              <p14:cNvContentPartPr/>
              <p14:nvPr/>
            </p14:nvContentPartPr>
            <p14:xfrm>
              <a:off x="777960" y="4214880"/>
              <a:ext cx="3560760" cy="9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FFE4E5-5A85-E315-D717-DB76BD7948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120" y="4151520"/>
                <a:ext cx="3592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E53BB2-68AA-74C5-F793-5F1A49BE0697}"/>
                  </a:ext>
                </a:extLst>
              </p14:cNvPr>
              <p14:cNvContentPartPr/>
              <p14:nvPr/>
            </p14:nvContentPartPr>
            <p14:xfrm>
              <a:off x="7965360" y="5421240"/>
              <a:ext cx="14270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E53BB2-68AA-74C5-F793-5F1A49BE06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49520" y="5357880"/>
                <a:ext cx="1458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1FA50E8-E46F-1DC7-F4EF-EC6DD7E97867}"/>
                  </a:ext>
                </a:extLst>
              </p14:cNvPr>
              <p14:cNvContentPartPr/>
              <p14:nvPr/>
            </p14:nvContentPartPr>
            <p14:xfrm>
              <a:off x="6534720" y="5800320"/>
              <a:ext cx="2881440" cy="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1FA50E8-E46F-1DC7-F4EF-EC6DD7E978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8880" y="5736960"/>
                <a:ext cx="2912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E3FF6C-6F1A-2A8C-B8F6-FE787F626809}"/>
                  </a:ext>
                </a:extLst>
              </p14:cNvPr>
              <p14:cNvContentPartPr/>
              <p14:nvPr/>
            </p14:nvContentPartPr>
            <p14:xfrm>
              <a:off x="11289600" y="4107600"/>
              <a:ext cx="9025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E3FF6C-6F1A-2A8C-B8F6-FE787F6268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73760" y="4044240"/>
                <a:ext cx="933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2F8D26-CAF4-B177-D27A-29461E52C971}"/>
                  </a:ext>
                </a:extLst>
              </p14:cNvPr>
              <p14:cNvContentPartPr/>
              <p14:nvPr/>
            </p14:nvContentPartPr>
            <p14:xfrm>
              <a:off x="6034320" y="4757040"/>
              <a:ext cx="6114960" cy="2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2F8D26-CAF4-B177-D27A-29461E52C9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18480" y="4693680"/>
                <a:ext cx="61462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539E02-5A5A-F2FD-F92B-D407BE9DE111}"/>
                  </a:ext>
                </a:extLst>
              </p14:cNvPr>
              <p14:cNvContentPartPr/>
              <p14:nvPr/>
            </p14:nvContentPartPr>
            <p14:xfrm>
              <a:off x="6918120" y="4944960"/>
              <a:ext cx="5274000" cy="81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539E02-5A5A-F2FD-F92B-D407BE9DE1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02280" y="4881600"/>
                <a:ext cx="5305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F1DE92-3E61-4825-A5B2-5E0241A9AA8E}"/>
                  </a:ext>
                </a:extLst>
              </p14:cNvPr>
              <p14:cNvContentPartPr/>
              <p14:nvPr/>
            </p14:nvContentPartPr>
            <p14:xfrm>
              <a:off x="9272520" y="4388760"/>
              <a:ext cx="2919600" cy="1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F1DE92-3E61-4825-A5B2-5E0241A9A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56680" y="4325400"/>
                <a:ext cx="2950920" cy="14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627" y="343342"/>
            <a:ext cx="8647644" cy="58649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126492"/>
            <a:ext cx="10671175" cy="6196965"/>
            <a:chOff x="254508" y="126492"/>
            <a:chExt cx="10671175" cy="6196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991" y="345218"/>
              <a:ext cx="6177605" cy="30075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8986" y="140970"/>
              <a:ext cx="6373495" cy="3226435"/>
            </a:xfrm>
            <a:custGeom>
              <a:avLst/>
              <a:gdLst/>
              <a:ahLst/>
              <a:cxnLst/>
              <a:rect l="l" t="t" r="r" b="b"/>
              <a:pathLst>
                <a:path w="6373495" h="3226435">
                  <a:moveTo>
                    <a:pt x="0" y="3226307"/>
                  </a:moveTo>
                  <a:lnTo>
                    <a:pt x="6373368" y="3226307"/>
                  </a:lnTo>
                  <a:lnTo>
                    <a:pt x="6373368" y="0"/>
                  </a:lnTo>
                  <a:lnTo>
                    <a:pt x="0" y="0"/>
                  </a:lnTo>
                  <a:lnTo>
                    <a:pt x="0" y="3226307"/>
                  </a:lnTo>
                  <a:close/>
                </a:path>
              </a:pathLst>
            </a:custGeom>
            <a:ln w="28956">
              <a:solidFill>
                <a:srgbClr val="50B4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799" y="3352799"/>
              <a:ext cx="7162800" cy="29413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19322" y="3338321"/>
              <a:ext cx="7192009" cy="2970530"/>
            </a:xfrm>
            <a:custGeom>
              <a:avLst/>
              <a:gdLst/>
              <a:ahLst/>
              <a:cxnLst/>
              <a:rect l="l" t="t" r="r" b="b"/>
              <a:pathLst>
                <a:path w="7192009" h="2970529">
                  <a:moveTo>
                    <a:pt x="0" y="2970276"/>
                  </a:moveTo>
                  <a:lnTo>
                    <a:pt x="7191756" y="2970276"/>
                  </a:lnTo>
                  <a:lnTo>
                    <a:pt x="7191756" y="0"/>
                  </a:lnTo>
                  <a:lnTo>
                    <a:pt x="0" y="0"/>
                  </a:lnTo>
                  <a:lnTo>
                    <a:pt x="0" y="2970276"/>
                  </a:lnTo>
                  <a:close/>
                </a:path>
              </a:pathLst>
            </a:custGeom>
            <a:ln w="28956">
              <a:solidFill>
                <a:srgbClr val="50B4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A2880D-7397-772B-172D-7DE747953406}"/>
                  </a:ext>
                </a:extLst>
              </p14:cNvPr>
              <p14:cNvContentPartPr/>
              <p14:nvPr/>
            </p14:nvContentPartPr>
            <p14:xfrm>
              <a:off x="686880" y="219240"/>
              <a:ext cx="5729400" cy="50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A2880D-7397-772B-172D-7DE7479534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40" y="155880"/>
                <a:ext cx="57607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D73D57-3A1C-BB64-FC01-26426491DE3B}"/>
                  </a:ext>
                </a:extLst>
              </p14:cNvPr>
              <p14:cNvContentPartPr/>
              <p14:nvPr/>
            </p14:nvContentPartPr>
            <p14:xfrm>
              <a:off x="867240" y="848160"/>
              <a:ext cx="5396400" cy="8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D73D57-3A1C-BB64-FC01-26426491DE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400" y="784800"/>
                <a:ext cx="5427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FA0B15E-0297-D0F1-3CF3-D9F820DC3DEC}"/>
                  </a:ext>
                </a:extLst>
              </p14:cNvPr>
              <p14:cNvContentPartPr/>
              <p14:nvPr/>
            </p14:nvContentPartPr>
            <p14:xfrm>
              <a:off x="635760" y="1188720"/>
              <a:ext cx="4323240" cy="155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FA0B15E-0297-D0F1-3CF3-D9F820DC3D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920" y="1125360"/>
                <a:ext cx="4354560" cy="28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34" y="540167"/>
            <a:ext cx="9346753" cy="53478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925" y="453342"/>
            <a:ext cx="8717493" cy="58346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8CB5DD-AEF7-D668-0059-0C73CE9D2D25}"/>
                  </a:ext>
                </a:extLst>
              </p14:cNvPr>
              <p14:cNvContentPartPr/>
              <p14:nvPr/>
            </p14:nvContentPartPr>
            <p14:xfrm>
              <a:off x="840240" y="5557320"/>
              <a:ext cx="7966800" cy="64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8CB5DD-AEF7-D668-0059-0C73CE9D2D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400" y="5493960"/>
                <a:ext cx="799812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294D52-2D4E-5575-D4FC-F07984024F97}"/>
                  </a:ext>
                </a:extLst>
              </p14:cNvPr>
              <p14:cNvContentPartPr/>
              <p14:nvPr/>
            </p14:nvContentPartPr>
            <p14:xfrm>
              <a:off x="6070680" y="4037040"/>
              <a:ext cx="2867040" cy="27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294D52-2D4E-5575-D4FC-F07984024F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4840" y="3973680"/>
                <a:ext cx="28983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0ADB64-0042-F434-E44B-6D1C26C27289}"/>
                  </a:ext>
                </a:extLst>
              </p14:cNvPr>
              <p14:cNvContentPartPr/>
              <p14:nvPr/>
            </p14:nvContentPartPr>
            <p14:xfrm>
              <a:off x="871920" y="4542480"/>
              <a:ext cx="9065520" cy="33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0ADB64-0042-F434-E44B-6D1C26C272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080" y="4479120"/>
                <a:ext cx="9096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7AFABA-419F-252B-30AD-2684AFF9D512}"/>
                  </a:ext>
                </a:extLst>
              </p14:cNvPr>
              <p14:cNvContentPartPr/>
              <p14:nvPr/>
            </p14:nvContentPartPr>
            <p14:xfrm>
              <a:off x="923040" y="5157000"/>
              <a:ext cx="6940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7AFABA-419F-252B-30AD-2684AFF9D5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7200" y="5093640"/>
                <a:ext cx="72540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224" y="186402"/>
            <a:ext cx="8423078" cy="61046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B9266B-3489-2893-0123-305540CF81D1}"/>
                  </a:ext>
                </a:extLst>
              </p14:cNvPr>
              <p14:cNvContentPartPr/>
              <p14:nvPr/>
            </p14:nvContentPartPr>
            <p14:xfrm>
              <a:off x="2377440" y="5761080"/>
              <a:ext cx="6060240" cy="320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B9266B-3489-2893-0123-305540CF81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1600" y="5697720"/>
                <a:ext cx="60915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60B999-678B-19FE-07E0-3BE07DFE51A7}"/>
                  </a:ext>
                </a:extLst>
              </p14:cNvPr>
              <p14:cNvContentPartPr/>
              <p14:nvPr/>
            </p14:nvContentPartPr>
            <p14:xfrm>
              <a:off x="1493640" y="5915880"/>
              <a:ext cx="7036920" cy="3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60B999-678B-19FE-07E0-3BE07DFE51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7800" y="5852520"/>
                <a:ext cx="7068240" cy="49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66" y="247650"/>
            <a:ext cx="2776855" cy="585470"/>
          </a:xfrm>
          <a:prstGeom prst="rect">
            <a:avLst/>
          </a:prstGeom>
          <a:solidFill>
            <a:srgbClr val="E6F8FF"/>
          </a:solidFill>
          <a:ln w="28955">
            <a:solidFill>
              <a:srgbClr val="006FC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3200" spc="-35" dirty="0">
                <a:solidFill>
                  <a:srgbClr val="006FC0"/>
                </a:solidFill>
              </a:rPr>
              <a:t>Data</a:t>
            </a:r>
            <a:r>
              <a:rPr sz="3200" spc="-114" dirty="0">
                <a:solidFill>
                  <a:srgbClr val="006FC0"/>
                </a:solidFill>
              </a:rPr>
              <a:t> </a:t>
            </a:r>
            <a:r>
              <a:rPr sz="3200" spc="-25" dirty="0">
                <a:solidFill>
                  <a:srgbClr val="006FC0"/>
                </a:solidFill>
              </a:rPr>
              <a:t>Diversity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10458" y="212216"/>
            <a:ext cx="84467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Diversity</a:t>
            </a:r>
            <a:r>
              <a:rPr sz="1800" b="1" spc="2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2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</a:t>
            </a:r>
            <a:r>
              <a:rPr sz="1800" b="1" spc="20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-</a:t>
            </a:r>
            <a:r>
              <a:rPr sz="1800" spc="-5" dirty="0">
                <a:latin typeface="Arial MT"/>
                <a:cs typeface="Arial MT"/>
              </a:rPr>
              <a:t>refers</a:t>
            </a:r>
            <a:r>
              <a:rPr sz="1800" spc="2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20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04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variety</a:t>
            </a:r>
            <a:r>
              <a:rPr sz="1800" spc="19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or</a:t>
            </a:r>
            <a:r>
              <a:rPr sz="1800" spc="229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heterogeneity</a:t>
            </a:r>
            <a:r>
              <a:rPr sz="1800" spc="204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0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2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2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20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evaluate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827" y="985520"/>
            <a:ext cx="11458575" cy="524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Importance</a:t>
            </a:r>
            <a:r>
              <a:rPr sz="2400" b="1" spc="-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AFEF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Data</a:t>
            </a:r>
            <a:r>
              <a:rPr sz="2400" b="1" spc="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Diversity</a:t>
            </a:r>
            <a:endParaRPr sz="24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1450"/>
              </a:spcBef>
              <a:buSzPct val="94444"/>
              <a:buAutoNum type="arabicPeriod"/>
              <a:tabLst>
                <a:tab pos="203835" algn="l"/>
              </a:tabLst>
            </a:pP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Improves</a:t>
            </a:r>
            <a:r>
              <a:rPr sz="1800"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Generalization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469900" marR="8890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diverse dataset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helps 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model learn patterns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generalize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well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 to </a:t>
            </a:r>
            <a:r>
              <a:rPr sz="1800" spc="-35" dirty="0">
                <a:solidFill>
                  <a:srgbClr val="00AF50"/>
                </a:solidFill>
                <a:latin typeface="Arial MT"/>
                <a:cs typeface="Arial MT"/>
              </a:rPr>
              <a:t>new</a:t>
            </a:r>
            <a:r>
              <a:rPr sz="1800" spc="-35" dirty="0">
                <a:latin typeface="Arial MT"/>
                <a:cs typeface="Arial MT"/>
              </a:rPr>
              <a:t>,</a:t>
            </a:r>
            <a:r>
              <a:rPr sz="1800" spc="4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unseen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data. </a:t>
            </a:r>
            <a:r>
              <a:rPr sz="1800" dirty="0">
                <a:latin typeface="Arial MT"/>
                <a:cs typeface="Arial MT"/>
              </a:rPr>
              <a:t>If the </a:t>
            </a:r>
            <a:r>
              <a:rPr sz="1800" spc="-5" dirty="0">
                <a:latin typeface="Arial MT"/>
                <a:cs typeface="Arial MT"/>
              </a:rPr>
              <a:t>training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diverse,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less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likely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overfit</a:t>
            </a:r>
            <a:r>
              <a:rPr sz="1800" b="1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specific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patterns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don't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hold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03200" indent="-191135">
              <a:lnSpc>
                <a:spcPct val="100000"/>
              </a:lnSpc>
              <a:buSzPct val="94444"/>
              <a:buAutoNum type="arabicPeriod" startAt="2"/>
              <a:tabLst>
                <a:tab pos="203835" algn="l"/>
              </a:tabLst>
            </a:pP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Avoids</a:t>
            </a:r>
            <a:r>
              <a:rPr sz="18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Bias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469900" algn="just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Lack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diversity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biased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models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marR="8255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example, if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facial recognition system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trained only on images of people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certain skin tone, it </a:t>
            </a:r>
            <a:r>
              <a:rPr sz="1800" dirty="0">
                <a:latin typeface="Arial MT"/>
                <a:cs typeface="Arial MT"/>
              </a:rPr>
              <a:t> may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poorly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people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skin tones.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03200" indent="-191135">
              <a:lnSpc>
                <a:spcPct val="100000"/>
              </a:lnSpc>
              <a:buSzPct val="94444"/>
              <a:buAutoNum type="arabicPeriod" startAt="3"/>
              <a:tabLst>
                <a:tab pos="203835" algn="l"/>
              </a:tabLst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Captures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Edge</a:t>
            </a:r>
            <a:r>
              <a:rPr sz="18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Cases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469900" algn="just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Diverse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includes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cases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rare</a:t>
            </a:r>
            <a:r>
              <a:rPr sz="1800" b="1" spc="14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situations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building</a:t>
            </a:r>
            <a:r>
              <a:rPr sz="1800" spc="12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robust</a:t>
            </a:r>
            <a:r>
              <a:rPr sz="1800" spc="14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models</a:t>
            </a:r>
            <a:r>
              <a:rPr sz="1800" spc="13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  <a:p>
            <a:pPr marL="469900" algn="just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perform </a:t>
            </a:r>
            <a:r>
              <a:rPr sz="1800" spc="-15" dirty="0">
                <a:latin typeface="Arial MT"/>
                <a:cs typeface="Arial MT"/>
              </a:rPr>
              <a:t>well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possible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inputs,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just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most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03200" indent="-191135">
              <a:lnSpc>
                <a:spcPct val="100000"/>
              </a:lnSpc>
              <a:buSzPct val="94444"/>
              <a:buAutoNum type="arabicPeriod" startAt="4"/>
              <a:tabLst>
                <a:tab pos="203835" algn="l"/>
              </a:tabLst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Reflects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Real-World Complexity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469900" marR="5080" algn="just">
              <a:lnSpc>
                <a:spcPct val="100000"/>
              </a:lnSpc>
              <a:tabLst>
                <a:tab pos="6549390" algn="l"/>
                <a:tab pos="9113520" algn="l"/>
              </a:tabLst>
            </a:pP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Real-world         </a:t>
            </a:r>
            <a:r>
              <a:rPr sz="1800" b="1" spc="2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problems</a:t>
            </a:r>
            <a:r>
              <a:rPr sz="1800" b="1" spc="545" dirty="0">
                <a:solidFill>
                  <a:srgbClr val="00AF50"/>
                </a:solidFill>
                <a:latin typeface="Arial"/>
                <a:cs typeface="Arial"/>
              </a:rPr>
              <a:t>    </a:t>
            </a:r>
            <a:r>
              <a:rPr sz="1800" b="1" spc="5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often         </a:t>
            </a:r>
            <a:r>
              <a:rPr sz="1800" spc="2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involve	complex</a:t>
            </a:r>
            <a:r>
              <a:rPr sz="1800" spc="550" dirty="0">
                <a:latin typeface="Arial MT"/>
                <a:cs typeface="Arial MT"/>
              </a:rPr>
              <a:t>    </a:t>
            </a:r>
            <a:r>
              <a:rPr sz="1800" spc="5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	varied</a:t>
            </a:r>
            <a:r>
              <a:rPr sz="1800" spc="2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scenarios.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Diverse data ensures that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model can handle </a:t>
            </a:r>
            <a:r>
              <a:rPr sz="1800" dirty="0">
                <a:latin typeface="Arial MT"/>
                <a:cs typeface="Arial MT"/>
              </a:rPr>
              <a:t>this complexity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doesn't </a:t>
            </a:r>
            <a:r>
              <a:rPr sz="1800" spc="-5" dirty="0">
                <a:latin typeface="Arial MT"/>
                <a:cs typeface="Arial MT"/>
              </a:rPr>
              <a:t>just perform </a:t>
            </a:r>
            <a:r>
              <a:rPr sz="1800" spc="-10" dirty="0">
                <a:latin typeface="Arial MT"/>
                <a:cs typeface="Arial MT"/>
              </a:rPr>
              <a:t>well </a:t>
            </a:r>
            <a:r>
              <a:rPr sz="1800" spc="-5" dirty="0">
                <a:latin typeface="Arial MT"/>
                <a:cs typeface="Arial MT"/>
              </a:rPr>
              <a:t>on a </a:t>
            </a:r>
            <a:r>
              <a:rPr sz="1800" dirty="0">
                <a:latin typeface="Arial MT"/>
                <a:cs typeface="Arial MT"/>
              </a:rPr>
              <a:t>narrow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subset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situations.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FD316A-05ED-EFEB-C187-A855EA573017}"/>
                  </a:ext>
                </a:extLst>
              </p14:cNvPr>
              <p14:cNvContentPartPr/>
              <p14:nvPr/>
            </p14:nvContentPartPr>
            <p14:xfrm>
              <a:off x="3541680" y="275040"/>
              <a:ext cx="8157600" cy="12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FD316A-05ED-EFEB-C187-A855EA573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5840" y="211680"/>
                <a:ext cx="8188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07677E-5A21-DCE0-0D84-7CF83F62F506}"/>
                  </a:ext>
                </a:extLst>
              </p14:cNvPr>
              <p14:cNvContentPartPr/>
              <p14:nvPr/>
            </p14:nvContentPartPr>
            <p14:xfrm>
              <a:off x="3448800" y="678600"/>
              <a:ext cx="1730880" cy="52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07677E-5A21-DCE0-0D84-7CF83F62F5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2960" y="615240"/>
                <a:ext cx="1762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080339-760F-404E-10EB-4695E6CE3E19}"/>
                  </a:ext>
                </a:extLst>
              </p14:cNvPr>
              <p14:cNvContentPartPr/>
              <p14:nvPr/>
            </p14:nvContentPartPr>
            <p14:xfrm>
              <a:off x="889920" y="1887120"/>
              <a:ext cx="8146440" cy="139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080339-760F-404E-10EB-4695E6CE3E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080" y="1823760"/>
                <a:ext cx="81777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C84204-0F36-1784-D321-677F748D7A77}"/>
                  </a:ext>
                </a:extLst>
              </p14:cNvPr>
              <p14:cNvContentPartPr/>
              <p14:nvPr/>
            </p14:nvContentPartPr>
            <p14:xfrm>
              <a:off x="9049680" y="1959480"/>
              <a:ext cx="1194480" cy="4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C84204-0F36-1784-D321-677F748D7A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3840" y="1896120"/>
                <a:ext cx="1225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5ADCD-195B-20BF-187E-62CE857B96A1}"/>
                  </a:ext>
                </a:extLst>
              </p14:cNvPr>
              <p14:cNvContentPartPr/>
              <p14:nvPr/>
            </p14:nvContentPartPr>
            <p14:xfrm>
              <a:off x="889920" y="3096000"/>
              <a:ext cx="4276440" cy="120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5ADCD-195B-20BF-187E-62CE857B96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4080" y="3032640"/>
                <a:ext cx="43077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BEB2F6-8C08-E807-EC94-DBCE8842519D}"/>
                  </a:ext>
                </a:extLst>
              </p14:cNvPr>
              <p14:cNvContentPartPr/>
              <p14:nvPr/>
            </p14:nvContentPartPr>
            <p14:xfrm>
              <a:off x="648720" y="2811960"/>
              <a:ext cx="821880" cy="2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BEB2F6-8C08-E807-EC94-DBCE884251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2880" y="2748600"/>
                <a:ext cx="853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741FC-F0EC-D640-3C4F-5B61613DDF46}"/>
                  </a:ext>
                </a:extLst>
              </p14:cNvPr>
              <p14:cNvContentPartPr/>
              <p14:nvPr/>
            </p14:nvContentPartPr>
            <p14:xfrm>
              <a:off x="637920" y="1660320"/>
              <a:ext cx="2115720" cy="29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741FC-F0EC-D640-3C4F-5B61613DDF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2080" y="1596960"/>
                <a:ext cx="2147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36DD92-D73E-AB7D-05B5-482DBA520A2F}"/>
                  </a:ext>
                </a:extLst>
              </p14:cNvPr>
              <p14:cNvContentPartPr/>
              <p14:nvPr/>
            </p14:nvContentPartPr>
            <p14:xfrm>
              <a:off x="712440" y="4143960"/>
              <a:ext cx="20667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36DD92-D73E-AB7D-05B5-482DBA520A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600" y="4080600"/>
                <a:ext cx="209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913EB3-1172-DC76-59C2-26F03B815137}"/>
                  </a:ext>
                </a:extLst>
              </p14:cNvPr>
              <p14:cNvContentPartPr/>
              <p14:nvPr/>
            </p14:nvContentPartPr>
            <p14:xfrm>
              <a:off x="808560" y="4408560"/>
              <a:ext cx="11383560" cy="18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913EB3-1172-DC76-59C2-26F03B8151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720" y="4345200"/>
                <a:ext cx="11414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5F4BEC-0CE9-0E59-F022-E543606DCF70}"/>
                  </a:ext>
                </a:extLst>
              </p14:cNvPr>
              <p14:cNvContentPartPr/>
              <p14:nvPr/>
            </p14:nvContentPartPr>
            <p14:xfrm>
              <a:off x="542520" y="5317560"/>
              <a:ext cx="379908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5F4BEC-0CE9-0E59-F022-E543606DCF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680" y="5254200"/>
                <a:ext cx="3830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3194C2-DAB4-3558-0BAF-84332C7DD991}"/>
                  </a:ext>
                </a:extLst>
              </p14:cNvPr>
              <p14:cNvContentPartPr/>
              <p14:nvPr/>
            </p14:nvContentPartPr>
            <p14:xfrm>
              <a:off x="805680" y="5181120"/>
              <a:ext cx="10797120" cy="468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3194C2-DAB4-3558-0BAF-84332C7DD9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840" y="5117760"/>
                <a:ext cx="108284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798E44-2A37-155F-E1F4-48BCA674DD76}"/>
                  </a:ext>
                </a:extLst>
              </p14:cNvPr>
              <p14:cNvContentPartPr/>
              <p14:nvPr/>
            </p14:nvContentPartPr>
            <p14:xfrm>
              <a:off x="1062720" y="5479200"/>
              <a:ext cx="6332760" cy="5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798E44-2A37-155F-E1F4-48BCA674DD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6880" y="5415840"/>
                <a:ext cx="6364080" cy="65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23" y="190500"/>
            <a:ext cx="10643870" cy="2051685"/>
            <a:chOff x="153923" y="190500"/>
            <a:chExt cx="10643870" cy="2051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809" y="404990"/>
              <a:ext cx="10233870" cy="16408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829" y="200405"/>
              <a:ext cx="10624185" cy="2032000"/>
            </a:xfrm>
            <a:custGeom>
              <a:avLst/>
              <a:gdLst/>
              <a:ahLst/>
              <a:cxnLst/>
              <a:rect l="l" t="t" r="r" b="b"/>
              <a:pathLst>
                <a:path w="10624185" h="2032000">
                  <a:moveTo>
                    <a:pt x="0" y="2031492"/>
                  </a:moveTo>
                  <a:lnTo>
                    <a:pt x="10623804" y="2031492"/>
                  </a:lnTo>
                  <a:lnTo>
                    <a:pt x="10623804" y="0"/>
                  </a:lnTo>
                  <a:lnTo>
                    <a:pt x="0" y="0"/>
                  </a:lnTo>
                  <a:lnTo>
                    <a:pt x="0" y="203149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764" y="2698979"/>
            <a:ext cx="9399898" cy="28221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5CE02D-3C23-FEB6-5470-FC6DBF814C89}"/>
                  </a:ext>
                </a:extLst>
              </p14:cNvPr>
              <p14:cNvContentPartPr/>
              <p14:nvPr/>
            </p14:nvContentPartPr>
            <p14:xfrm>
              <a:off x="618120" y="857520"/>
              <a:ext cx="9370800" cy="30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5CE02D-3C23-FEB6-5470-FC6DBF814C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280" y="794160"/>
                <a:ext cx="94021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C4A309-A440-2228-2CC4-48E2047D122F}"/>
                  </a:ext>
                </a:extLst>
              </p14:cNvPr>
              <p14:cNvContentPartPr/>
              <p14:nvPr/>
            </p14:nvContentPartPr>
            <p14:xfrm>
              <a:off x="363240" y="1381320"/>
              <a:ext cx="10166040" cy="71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C4A309-A440-2228-2CC4-48E2047D12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400" y="1317960"/>
                <a:ext cx="1019736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A5371D-6423-C65D-E3AF-8927C0272C8A}"/>
                  </a:ext>
                </a:extLst>
              </p14:cNvPr>
              <p14:cNvContentPartPr/>
              <p14:nvPr/>
            </p14:nvContentPartPr>
            <p14:xfrm>
              <a:off x="691200" y="2110320"/>
              <a:ext cx="952560" cy="90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A5371D-6423-C65D-E3AF-8927C0272C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360" y="2046960"/>
                <a:ext cx="983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972757-521D-A4B1-D2D5-2ACFA5D2AD43}"/>
                  </a:ext>
                </a:extLst>
              </p14:cNvPr>
              <p14:cNvContentPartPr/>
              <p14:nvPr/>
            </p14:nvContentPartPr>
            <p14:xfrm>
              <a:off x="967680" y="2776320"/>
              <a:ext cx="1592280" cy="2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972757-521D-A4B1-D2D5-2ACFA5D2AD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840" y="2712960"/>
                <a:ext cx="16236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777488-5B00-ABC7-841D-9D47B86C738C}"/>
                  </a:ext>
                </a:extLst>
              </p14:cNvPr>
              <p14:cNvContentPartPr/>
              <p14:nvPr/>
            </p14:nvContentPartPr>
            <p14:xfrm>
              <a:off x="965880" y="3336120"/>
              <a:ext cx="1768320" cy="3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777488-5B00-ABC7-841D-9D47B86C73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040" y="3272760"/>
                <a:ext cx="1799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662543-2E54-D003-F54B-84F046A8FD4C}"/>
                  </a:ext>
                </a:extLst>
              </p14:cNvPr>
              <p14:cNvContentPartPr/>
              <p14:nvPr/>
            </p14:nvContentPartPr>
            <p14:xfrm>
              <a:off x="1048680" y="4108320"/>
              <a:ext cx="1513080" cy="11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662543-2E54-D003-F54B-84F046A8FD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2840" y="4044960"/>
                <a:ext cx="1544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04A90E-FAD4-B306-5A90-679DFC4AE9FC}"/>
                  </a:ext>
                </a:extLst>
              </p14:cNvPr>
              <p14:cNvContentPartPr/>
              <p14:nvPr/>
            </p14:nvContentPartPr>
            <p14:xfrm>
              <a:off x="921240" y="5098320"/>
              <a:ext cx="2223720" cy="45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04A90E-FAD4-B306-5A90-679DFC4AE9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400" y="5034960"/>
                <a:ext cx="2255040" cy="17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726" y="400534"/>
            <a:ext cx="3283752" cy="21345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968" y="396240"/>
            <a:ext cx="3650197" cy="2325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968" y="3814571"/>
            <a:ext cx="4352544" cy="2259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1097" y="3740948"/>
            <a:ext cx="4417015" cy="23174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2982" y="2783205"/>
            <a:ext cx="38436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000000"/>
                </a:solidFill>
              </a:rPr>
              <a:t>Guess</a:t>
            </a:r>
            <a:r>
              <a:rPr sz="3200" spc="-9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the</a:t>
            </a:r>
            <a:r>
              <a:rPr sz="3200" spc="-90" dirty="0">
                <a:solidFill>
                  <a:srgbClr val="000000"/>
                </a:solidFill>
              </a:rPr>
              <a:t> </a:t>
            </a:r>
            <a:r>
              <a:rPr sz="3200" spc="-20" dirty="0">
                <a:solidFill>
                  <a:srgbClr val="000000"/>
                </a:solidFill>
              </a:rPr>
              <a:t>distribution</a:t>
            </a:r>
            <a:r>
              <a:rPr sz="3200" spc="-9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?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370" y="284225"/>
            <a:ext cx="11521440" cy="707390"/>
          </a:xfrm>
          <a:prstGeom prst="rect">
            <a:avLst/>
          </a:prstGeom>
          <a:ln w="28955">
            <a:solidFill>
              <a:srgbClr val="00AFE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25"/>
              </a:spcBef>
            </a:pPr>
            <a:r>
              <a:rPr sz="2000" spc="-20" dirty="0">
                <a:latin typeface="Calibri Light"/>
                <a:cs typeface="Calibri Light"/>
              </a:rPr>
              <a:t>Normal</a:t>
            </a:r>
            <a:r>
              <a:rPr sz="2000" spc="55" dirty="0">
                <a:latin typeface="Calibri Light"/>
                <a:cs typeface="Calibri Light"/>
              </a:rPr>
              <a:t> </a:t>
            </a:r>
            <a:r>
              <a:rPr sz="2000" spc="-15" dirty="0">
                <a:latin typeface="Calibri Light"/>
                <a:cs typeface="Calibri Light"/>
              </a:rPr>
              <a:t>Distribution:</a:t>
            </a:r>
            <a:r>
              <a:rPr sz="2000" spc="5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More</a:t>
            </a:r>
            <a:r>
              <a:rPr sz="2000" spc="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common</a:t>
            </a:r>
            <a:r>
              <a:rPr sz="2000" spc="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real-life</a:t>
            </a:r>
            <a:r>
              <a:rPr sz="2000" spc="6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data</a:t>
            </a:r>
            <a:r>
              <a:rPr sz="2000" spc="60" dirty="0">
                <a:latin typeface="Calibri Light"/>
                <a:cs typeface="Calibri Light"/>
              </a:rPr>
              <a:t> </a:t>
            </a:r>
            <a:r>
              <a:rPr sz="2000" spc="-15" dirty="0">
                <a:latin typeface="Calibri Light"/>
                <a:cs typeface="Calibri Light"/>
              </a:rPr>
              <a:t>due</a:t>
            </a:r>
            <a:r>
              <a:rPr sz="2000" spc="6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to</a:t>
            </a:r>
            <a:r>
              <a:rPr sz="2000" spc="6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natural</a:t>
            </a:r>
            <a:r>
              <a:rPr sz="2000" spc="7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variations,</a:t>
            </a:r>
            <a:r>
              <a:rPr sz="2000" spc="6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the</a:t>
            </a:r>
            <a:r>
              <a:rPr sz="2000" spc="6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central</a:t>
            </a:r>
            <a:r>
              <a:rPr sz="2000" spc="5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limit</a:t>
            </a:r>
            <a:r>
              <a:rPr sz="2000" spc="5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theorem,</a:t>
            </a:r>
            <a:r>
              <a:rPr sz="2000" spc="6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and</a:t>
            </a:r>
            <a:r>
              <a:rPr sz="2000" spc="55" dirty="0">
                <a:latin typeface="Calibri Light"/>
                <a:cs typeface="Calibri Light"/>
              </a:rPr>
              <a:t> </a:t>
            </a:r>
            <a:r>
              <a:rPr sz="2000" spc="-15" dirty="0">
                <a:latin typeface="Calibri Light"/>
                <a:cs typeface="Calibri Light"/>
              </a:rPr>
              <a:t>the</a:t>
            </a:r>
            <a:endParaRPr sz="2000">
              <a:latin typeface="Calibri Light"/>
              <a:cs typeface="Calibri Light"/>
            </a:endParaRPr>
          </a:p>
          <a:p>
            <a:pPr marL="90170">
              <a:lnSpc>
                <a:spcPct val="100000"/>
              </a:lnSpc>
            </a:pPr>
            <a:r>
              <a:rPr sz="2000" spc="-25" dirty="0">
                <a:latin typeface="Calibri Light"/>
                <a:cs typeface="Calibri Light"/>
              </a:rPr>
              <a:t>way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multiple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factors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interact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complex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systems.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811" y="1383868"/>
            <a:ext cx="1122934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2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normal</a:t>
            </a:r>
            <a:r>
              <a:rPr sz="1800" spc="3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distribution,</a:t>
            </a:r>
            <a:r>
              <a:rPr sz="1800" spc="3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known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3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Gaussian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distribution,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characterized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2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3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symmetric,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bell-shaped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curve </a:t>
            </a:r>
            <a:r>
              <a:rPr sz="1800" spc="-10" dirty="0">
                <a:latin typeface="Arial MT"/>
                <a:cs typeface="Arial MT"/>
              </a:rPr>
              <a:t>where </a:t>
            </a:r>
            <a:r>
              <a:rPr sz="1800" dirty="0">
                <a:latin typeface="Arial MT"/>
                <a:cs typeface="Arial MT"/>
              </a:rPr>
              <a:t>most </a:t>
            </a:r>
            <a:r>
              <a:rPr sz="1800" spc="-5" dirty="0">
                <a:latin typeface="Arial MT"/>
                <a:cs typeface="Arial MT"/>
              </a:rPr>
              <a:t>data points cluster around a central mean, </a:t>
            </a:r>
            <a:r>
              <a:rPr sz="1800" spc="-10" dirty="0">
                <a:latin typeface="Arial MT"/>
                <a:cs typeface="Arial MT"/>
              </a:rPr>
              <a:t>with </a:t>
            </a:r>
            <a:r>
              <a:rPr sz="1800" spc="-5" dirty="0">
                <a:latin typeface="Arial MT"/>
                <a:cs typeface="Arial MT"/>
              </a:rPr>
              <a:t>fewer points appearing as you move further </a:t>
            </a:r>
            <a:r>
              <a:rPr sz="1800" dirty="0">
                <a:latin typeface="Arial MT"/>
                <a:cs typeface="Arial MT"/>
              </a:rPr>
              <a:t> from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mean.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7435" y="2296241"/>
            <a:ext cx="5562600" cy="23321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64C877-7159-CA27-F08D-DE01508668FA}"/>
                  </a:ext>
                </a:extLst>
              </p14:cNvPr>
              <p14:cNvContentPartPr/>
              <p14:nvPr/>
            </p14:nvContentPartPr>
            <p14:xfrm>
              <a:off x="277920" y="348840"/>
              <a:ext cx="7777800" cy="25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64C877-7159-CA27-F08D-DE01508668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080" y="285480"/>
                <a:ext cx="78091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BBF5B7-8667-B5DC-7AFC-75B7F355432C}"/>
                  </a:ext>
                </a:extLst>
              </p14:cNvPr>
              <p14:cNvContentPartPr/>
              <p14:nvPr/>
            </p14:nvContentPartPr>
            <p14:xfrm>
              <a:off x="4435560" y="1541520"/>
              <a:ext cx="1297800" cy="4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BBF5B7-8667-B5DC-7AFC-75B7F35543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9720" y="1478160"/>
                <a:ext cx="1329120" cy="1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660" y="0"/>
            <a:ext cx="286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5" dirty="0">
                <a:latin typeface="Microsoft Sans Serif"/>
                <a:cs typeface="Microsoft Sans Serif"/>
              </a:rPr>
              <a:t>C</a:t>
            </a:r>
            <a:r>
              <a:rPr sz="4000" spc="-250" dirty="0">
                <a:latin typeface="Microsoft Sans Serif"/>
                <a:cs typeface="Microsoft Sans Serif"/>
              </a:rPr>
              <a:t>o</a:t>
            </a:r>
            <a:r>
              <a:rPr sz="4000" spc="-500" dirty="0">
                <a:latin typeface="Microsoft Sans Serif"/>
                <a:cs typeface="Microsoft Sans Serif"/>
              </a:rPr>
              <a:t>u</a:t>
            </a:r>
            <a:r>
              <a:rPr sz="4000" spc="-30" dirty="0">
                <a:latin typeface="Microsoft Sans Serif"/>
                <a:cs typeface="Microsoft Sans Serif"/>
              </a:rPr>
              <a:t>r</a:t>
            </a:r>
            <a:r>
              <a:rPr sz="4000" spc="-695" dirty="0">
                <a:latin typeface="Microsoft Sans Serif"/>
                <a:cs typeface="Microsoft Sans Serif"/>
              </a:rPr>
              <a:t>s</a:t>
            </a:r>
            <a:r>
              <a:rPr sz="4000" spc="-229" dirty="0">
                <a:latin typeface="Microsoft Sans Serif"/>
                <a:cs typeface="Microsoft Sans Serif"/>
              </a:rPr>
              <a:t>e</a:t>
            </a:r>
            <a:r>
              <a:rPr sz="4000" spc="-175" dirty="0">
                <a:latin typeface="Microsoft Sans Serif"/>
                <a:cs typeface="Microsoft Sans Serif"/>
              </a:rPr>
              <a:t> </a:t>
            </a:r>
            <a:r>
              <a:rPr sz="4000" spc="-140" dirty="0">
                <a:latin typeface="Microsoft Sans Serif"/>
                <a:cs typeface="Microsoft Sans Serif"/>
              </a:rPr>
              <a:t>O</a:t>
            </a:r>
            <a:r>
              <a:rPr sz="4000" spc="-585" dirty="0">
                <a:latin typeface="Microsoft Sans Serif"/>
                <a:cs typeface="Microsoft Sans Serif"/>
              </a:rPr>
              <a:t>u</a:t>
            </a:r>
            <a:r>
              <a:rPr sz="4000" spc="-145" dirty="0">
                <a:latin typeface="Microsoft Sans Serif"/>
                <a:cs typeface="Microsoft Sans Serif"/>
              </a:rPr>
              <a:t>t</a:t>
            </a:r>
            <a:r>
              <a:rPr sz="4000" spc="-150" dirty="0">
                <a:latin typeface="Microsoft Sans Serif"/>
                <a:cs typeface="Microsoft Sans Serif"/>
              </a:rPr>
              <a:t>li</a:t>
            </a:r>
            <a:r>
              <a:rPr sz="4000" spc="-585" dirty="0">
                <a:latin typeface="Microsoft Sans Serif"/>
                <a:cs typeface="Microsoft Sans Serif"/>
              </a:rPr>
              <a:t>n</a:t>
            </a:r>
            <a:r>
              <a:rPr sz="4000" spc="-229" dirty="0">
                <a:latin typeface="Microsoft Sans Serif"/>
                <a:cs typeface="Microsoft Sans Serif"/>
              </a:rPr>
              <a:t>e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711" y="556259"/>
            <a:ext cx="8833104" cy="57348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675" y="1170939"/>
            <a:ext cx="9917449" cy="10444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246" y="2626360"/>
            <a:ext cx="10006051" cy="10849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663" y="4179299"/>
            <a:ext cx="9148040" cy="1457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291" y="339597"/>
            <a:ext cx="1727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F</a:t>
            </a:r>
            <a:r>
              <a:rPr spc="-10" dirty="0"/>
              <a:t>e</a:t>
            </a:r>
            <a:r>
              <a:rPr spc="-40" dirty="0"/>
              <a:t>a</a:t>
            </a:r>
            <a:r>
              <a:rPr spc="-10" dirty="0"/>
              <a:t>t</a:t>
            </a:r>
            <a:r>
              <a:rPr spc="-25" dirty="0"/>
              <a:t>u</a:t>
            </a:r>
            <a:r>
              <a:rPr spc="-50" dirty="0"/>
              <a:t>r</a:t>
            </a:r>
            <a:r>
              <a:rPr dirty="0"/>
              <a:t>e</a:t>
            </a:r>
            <a:r>
              <a:rPr spc="-75" dirty="0"/>
              <a:t> </a:t>
            </a:r>
            <a:r>
              <a:rPr dirty="0"/>
              <a:t>S</a:t>
            </a:r>
            <a:r>
              <a:rPr spc="-20" dirty="0"/>
              <a:t>p</a:t>
            </a:r>
            <a:r>
              <a:rPr spc="-15" dirty="0"/>
              <a:t>ac</a:t>
            </a:r>
            <a:r>
              <a:rPr dirty="0"/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203E98-8CDD-6693-4484-80BCE7AC6E31}"/>
                  </a:ext>
                </a:extLst>
              </p14:cNvPr>
              <p14:cNvContentPartPr/>
              <p14:nvPr/>
            </p14:nvContentPartPr>
            <p14:xfrm>
              <a:off x="528120" y="1002240"/>
              <a:ext cx="9390600" cy="38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203E98-8CDD-6693-4484-80BCE7AC6E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80" y="938880"/>
                <a:ext cx="942192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949695-4356-9B52-6C7A-28C5EAEF8BCE}"/>
                  </a:ext>
                </a:extLst>
              </p14:cNvPr>
              <p14:cNvContentPartPr/>
              <p14:nvPr/>
            </p14:nvContentPartPr>
            <p14:xfrm>
              <a:off x="512280" y="1697040"/>
              <a:ext cx="3184560" cy="10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949695-4356-9B52-6C7A-28C5EAEF8B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440" y="1633680"/>
                <a:ext cx="3215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125E1C-B59C-487E-2CCB-CEC62F13229E}"/>
                  </a:ext>
                </a:extLst>
              </p14:cNvPr>
              <p14:cNvContentPartPr/>
              <p14:nvPr/>
            </p14:nvContentPartPr>
            <p14:xfrm>
              <a:off x="3345120" y="1658520"/>
              <a:ext cx="6898320" cy="18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125E1C-B59C-487E-2CCB-CEC62F1322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280" y="1595160"/>
                <a:ext cx="69296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E2E980-5C51-1388-B6C3-956E18679B2D}"/>
                  </a:ext>
                </a:extLst>
              </p14:cNvPr>
              <p14:cNvContentPartPr/>
              <p14:nvPr/>
            </p14:nvContentPartPr>
            <p14:xfrm>
              <a:off x="525240" y="1986480"/>
              <a:ext cx="2790360" cy="28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E2E980-5C51-1388-B6C3-956E18679B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9400" y="1923120"/>
                <a:ext cx="28216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4459A4-F87E-E25F-58A8-777AF314506B}"/>
                  </a:ext>
                </a:extLst>
              </p14:cNvPr>
              <p14:cNvContentPartPr/>
              <p14:nvPr/>
            </p14:nvContentPartPr>
            <p14:xfrm>
              <a:off x="2288880" y="2724120"/>
              <a:ext cx="4897080" cy="11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4459A4-F87E-E25F-58A8-777AF31450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3040" y="2660760"/>
                <a:ext cx="4928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E8646F-C436-F084-0561-C1B3A70FD71E}"/>
                  </a:ext>
                </a:extLst>
              </p14:cNvPr>
              <p14:cNvContentPartPr/>
              <p14:nvPr/>
            </p14:nvContentPartPr>
            <p14:xfrm>
              <a:off x="7185600" y="2613240"/>
              <a:ext cx="1100880" cy="20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E8646F-C436-F084-0561-C1B3A70FD7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69760" y="2549880"/>
                <a:ext cx="11322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57921F-BE39-3581-B7E3-70DB5C80BEFF}"/>
                  </a:ext>
                </a:extLst>
              </p14:cNvPr>
              <p14:cNvContentPartPr/>
              <p14:nvPr/>
            </p14:nvContentPartPr>
            <p14:xfrm>
              <a:off x="604080" y="3570120"/>
              <a:ext cx="5990760" cy="105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57921F-BE39-3581-B7E3-70DB5C80BE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8240" y="3506760"/>
                <a:ext cx="60220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CE8664-5287-F160-77C1-9BA04A4C8BB5}"/>
                  </a:ext>
                </a:extLst>
              </p14:cNvPr>
              <p14:cNvContentPartPr/>
              <p14:nvPr/>
            </p14:nvContentPartPr>
            <p14:xfrm>
              <a:off x="6594480" y="3595320"/>
              <a:ext cx="785880" cy="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CE8664-5287-F160-77C1-9BA04A4C8B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78640" y="3531960"/>
                <a:ext cx="8172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56287C-D8BF-73E9-6143-FA4017FC3B07}"/>
                  </a:ext>
                </a:extLst>
              </p14:cNvPr>
              <p14:cNvContentPartPr/>
              <p14:nvPr/>
            </p14:nvContentPartPr>
            <p14:xfrm>
              <a:off x="7942320" y="3101400"/>
              <a:ext cx="2149560" cy="12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56287C-D8BF-73E9-6143-FA4017FC3B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26480" y="3038040"/>
                <a:ext cx="2180880" cy="25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1" y="309892"/>
            <a:ext cx="8555225" cy="55090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4DCF90-F93C-5B48-511F-3EEDAA2A41DC}"/>
                  </a:ext>
                </a:extLst>
              </p14:cNvPr>
              <p14:cNvContentPartPr/>
              <p14:nvPr/>
            </p14:nvContentPartPr>
            <p14:xfrm>
              <a:off x="0" y="4483080"/>
              <a:ext cx="6351840" cy="110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4DCF90-F93C-5B48-511F-3EEDAA2A41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840" y="4419720"/>
                <a:ext cx="6383160" cy="123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684" y="138684"/>
            <a:ext cx="10277475" cy="6217920"/>
            <a:chOff x="138684" y="138684"/>
            <a:chExt cx="10277475" cy="6217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15" y="232886"/>
              <a:ext cx="8662876" cy="32680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162" y="153162"/>
              <a:ext cx="1447800" cy="368935"/>
            </a:xfrm>
            <a:custGeom>
              <a:avLst/>
              <a:gdLst/>
              <a:ahLst/>
              <a:cxnLst/>
              <a:rect l="l" t="t" r="r" b="b"/>
              <a:pathLst>
                <a:path w="1447800" h="368934">
                  <a:moveTo>
                    <a:pt x="0" y="368807"/>
                  </a:moveTo>
                  <a:lnTo>
                    <a:pt x="1447800" y="368807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781" y="3505199"/>
              <a:ext cx="8552793" cy="28514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7BD0CD-E24A-4D92-EFDB-95B8B495D148}"/>
                  </a:ext>
                </a:extLst>
              </p14:cNvPr>
              <p14:cNvContentPartPr/>
              <p14:nvPr/>
            </p14:nvContentPartPr>
            <p14:xfrm>
              <a:off x="2106000" y="772200"/>
              <a:ext cx="7151400" cy="9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7BD0CD-E24A-4D92-EFDB-95B8B495D1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0160" y="708840"/>
                <a:ext cx="7182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B0CD51-CDDD-4BB7-B647-8A321D86B624}"/>
                  </a:ext>
                </a:extLst>
              </p14:cNvPr>
              <p14:cNvContentPartPr/>
              <p14:nvPr/>
            </p14:nvContentPartPr>
            <p14:xfrm>
              <a:off x="582480" y="1163160"/>
              <a:ext cx="1091880" cy="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B0CD51-CDDD-4BB7-B647-8A321D86B6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640" y="1099800"/>
                <a:ext cx="1123200" cy="17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02" y="275081"/>
            <a:ext cx="3822700" cy="585470"/>
          </a:xfrm>
          <a:prstGeom prst="rect">
            <a:avLst/>
          </a:prstGeom>
          <a:solidFill>
            <a:srgbClr val="E6F8FF"/>
          </a:solidFill>
          <a:ln w="28955">
            <a:solidFill>
              <a:srgbClr val="C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55"/>
              </a:spcBef>
            </a:pPr>
            <a:r>
              <a:rPr sz="3200" spc="-20" dirty="0">
                <a:solidFill>
                  <a:srgbClr val="C00000"/>
                </a:solidFill>
              </a:rPr>
              <a:t>Inductive</a:t>
            </a:r>
            <a:r>
              <a:rPr sz="3200" spc="-110" dirty="0">
                <a:solidFill>
                  <a:srgbClr val="C00000"/>
                </a:solidFill>
              </a:rPr>
              <a:t> </a:t>
            </a:r>
            <a:r>
              <a:rPr sz="3200" spc="-20" dirty="0">
                <a:solidFill>
                  <a:srgbClr val="C00000"/>
                </a:solidFill>
              </a:rPr>
              <a:t>Learning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25627" y="1181480"/>
            <a:ext cx="11428095" cy="477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0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Inductive </a:t>
            </a:r>
            <a:r>
              <a:rPr sz="1800" b="1" dirty="0">
                <a:latin typeface="Arial"/>
                <a:cs typeface="Arial"/>
              </a:rPr>
              <a:t>learning </a:t>
            </a:r>
            <a:r>
              <a:rPr sz="1800" spc="-5" dirty="0">
                <a:latin typeface="Arial MT"/>
                <a:cs typeface="Arial MT"/>
              </a:rPr>
              <a:t>is a </a:t>
            </a:r>
            <a:r>
              <a:rPr sz="1800" dirty="0">
                <a:latin typeface="Arial MT"/>
                <a:cs typeface="Arial MT"/>
              </a:rPr>
              <a:t>key </a:t>
            </a:r>
            <a:r>
              <a:rPr sz="1800" spc="-5" dirty="0">
                <a:latin typeface="Arial MT"/>
                <a:cs typeface="Arial MT"/>
              </a:rPr>
              <a:t>concept in machine learning where a model learns general rules </a:t>
            </a:r>
            <a:r>
              <a:rPr sz="1800" dirty="0">
                <a:latin typeface="Arial MT"/>
                <a:cs typeface="Arial MT"/>
              </a:rPr>
              <a:t>from </a:t>
            </a:r>
            <a:r>
              <a:rPr sz="1800" spc="-5" dirty="0">
                <a:latin typeface="Arial MT"/>
                <a:cs typeface="Arial MT"/>
              </a:rPr>
              <a:t>specific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examples or </a:t>
            </a:r>
            <a:r>
              <a:rPr sz="1800" dirty="0">
                <a:latin typeface="Arial MT"/>
                <a:cs typeface="Arial MT"/>
              </a:rPr>
              <a:t>data </a:t>
            </a:r>
            <a:r>
              <a:rPr sz="1800" spc="-5" dirty="0">
                <a:latin typeface="Arial MT"/>
                <a:cs typeface="Arial MT"/>
              </a:rPr>
              <a:t>points. </a:t>
            </a:r>
            <a:r>
              <a:rPr sz="1800" dirty="0">
                <a:latin typeface="Arial MT"/>
                <a:cs typeface="Arial MT"/>
              </a:rPr>
              <a:t>In this </a:t>
            </a:r>
            <a:r>
              <a:rPr sz="1800" spc="-5" dirty="0">
                <a:latin typeface="Arial MT"/>
                <a:cs typeface="Arial MT"/>
              </a:rPr>
              <a:t>learning approach,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machine is provided </a:t>
            </a:r>
            <a:r>
              <a:rPr sz="1800" spc="-10" dirty="0">
                <a:latin typeface="Arial MT"/>
                <a:cs typeface="Arial MT"/>
              </a:rPr>
              <a:t>with </a:t>
            </a:r>
            <a:r>
              <a:rPr sz="1800" spc="-5" dirty="0">
                <a:latin typeface="Arial MT"/>
                <a:cs typeface="Arial MT"/>
              </a:rPr>
              <a:t>labeled training data,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 this,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attempts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generalized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make predictions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unseen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Key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 Idea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Inductive</a:t>
            </a:r>
            <a:r>
              <a:rPr sz="1800"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4444"/>
              <a:buChar char="•"/>
              <a:tabLst>
                <a:tab pos="93980" algn="l"/>
                <a:tab pos="1021715" algn="l"/>
                <a:tab pos="1343025" algn="l"/>
                <a:tab pos="2350135" algn="l"/>
                <a:tab pos="2875915" algn="l"/>
                <a:tab pos="3629660" algn="l"/>
                <a:tab pos="4323080" algn="l"/>
                <a:tab pos="4857750" algn="l"/>
                <a:tab pos="5749290" algn="l"/>
                <a:tab pos="6846570" algn="l"/>
                <a:tab pos="7804150" algn="l"/>
                <a:tab pos="8455025" algn="l"/>
                <a:tab pos="8966835" algn="l"/>
                <a:tab pos="10265410" algn="l"/>
                <a:tab pos="10855325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ec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fic	to	G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ra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:	</a:t>
            </a:r>
            <a:r>
              <a:rPr sz="1800" spc="1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he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	starts	</a:t>
            </a:r>
            <a:r>
              <a:rPr sz="1800" spc="-35" dirty="0">
                <a:latin typeface="Arial MT"/>
                <a:cs typeface="Arial MT"/>
              </a:rPr>
              <a:t>w</a:t>
            </a:r>
            <a:r>
              <a:rPr sz="1800" spc="-5" dirty="0">
                <a:latin typeface="Arial MT"/>
                <a:cs typeface="Arial MT"/>
              </a:rPr>
              <a:t>ith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sp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cific</a:t>
            </a:r>
            <a:r>
              <a:rPr sz="1800" dirty="0">
                <a:latin typeface="Arial MT"/>
                <a:cs typeface="Arial MT"/>
              </a:rPr>
              <a:t>	i</a:t>
            </a:r>
            <a:r>
              <a:rPr sz="1800" spc="-5" dirty="0">
                <a:latin typeface="Arial MT"/>
                <a:cs typeface="Arial MT"/>
              </a:rPr>
              <a:t>nstanc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	</a:t>
            </a:r>
            <a:r>
              <a:rPr sz="1800" spc="-5" dirty="0">
                <a:latin typeface="Arial MT"/>
                <a:cs typeface="Arial MT"/>
              </a:rPr>
              <a:t>(training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ta)	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gen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ralizes</a:t>
            </a:r>
            <a:r>
              <a:rPr sz="1800" dirty="0">
                <a:latin typeface="Arial MT"/>
                <a:cs typeface="Arial MT"/>
              </a:rPr>
              <a:t>	from	th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se  </a:t>
            </a:r>
            <a:r>
              <a:rPr sz="1800" spc="-10" dirty="0">
                <a:latin typeface="Arial MT"/>
                <a:cs typeface="Arial MT"/>
              </a:rPr>
              <a:t>examples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learn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broader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Learning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Observations:</a:t>
            </a:r>
            <a:r>
              <a:rPr sz="180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Inductive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relies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observed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without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assuming</a:t>
            </a: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fits</a:t>
            </a:r>
            <a:r>
              <a:rPr sz="1800" spc="-5" dirty="0">
                <a:latin typeface="Arial MT"/>
                <a:cs typeface="Arial MT"/>
              </a:rPr>
              <a:t> into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pre-defined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theory 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structure.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 MT"/>
              <a:cs typeface="Arial MT"/>
            </a:endParaRPr>
          </a:p>
          <a:p>
            <a:pPr marL="85725" algn="just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How</a:t>
            </a:r>
            <a:r>
              <a:rPr sz="18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It</a:t>
            </a:r>
            <a:r>
              <a:rPr sz="18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Works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276225" lvl="1" indent="-191135" algn="just">
              <a:lnSpc>
                <a:spcPct val="100000"/>
              </a:lnSpc>
              <a:buSzPct val="94444"/>
              <a:buAutoNum type="arabicPeriod"/>
              <a:tabLst>
                <a:tab pos="276860" algn="l"/>
              </a:tabLst>
            </a:pP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Training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85725" marR="9378315" lvl="1">
              <a:lnSpc>
                <a:spcPct val="100000"/>
              </a:lnSpc>
              <a:buSzPct val="94444"/>
              <a:buAutoNum type="arabicPeriod"/>
              <a:tabLst>
                <a:tab pos="340360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Generalization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3.Prediction</a:t>
            </a:r>
            <a:r>
              <a:rPr sz="1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(tasks)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988AA5-6A54-327D-31EA-5B62CE63E896}"/>
                  </a:ext>
                </a:extLst>
              </p14:cNvPr>
              <p14:cNvContentPartPr/>
              <p14:nvPr/>
            </p14:nvContentPartPr>
            <p14:xfrm>
              <a:off x="217800" y="1162440"/>
              <a:ext cx="10806120" cy="31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988AA5-6A54-327D-31EA-5B62CE63E8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960" y="1099080"/>
                <a:ext cx="108374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4BBC21-0599-017D-5A66-139633B7C565}"/>
                  </a:ext>
                </a:extLst>
              </p14:cNvPr>
              <p14:cNvContentPartPr/>
              <p14:nvPr/>
            </p14:nvContentPartPr>
            <p14:xfrm>
              <a:off x="4315680" y="1390320"/>
              <a:ext cx="724644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4BBC21-0599-017D-5A66-139633B7C5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9840" y="1326960"/>
                <a:ext cx="7277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5160BE-E9B3-3FD6-C4B7-77048858CE9E}"/>
                  </a:ext>
                </a:extLst>
              </p14:cNvPr>
              <p14:cNvContentPartPr/>
              <p14:nvPr/>
            </p14:nvContentPartPr>
            <p14:xfrm>
              <a:off x="247320" y="1455120"/>
              <a:ext cx="9559080" cy="40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5160BE-E9B3-3FD6-C4B7-77048858CE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480" y="1391760"/>
                <a:ext cx="95904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CDFA47-F722-02C0-FC85-9D6097E23FB7}"/>
                  </a:ext>
                </a:extLst>
              </p14:cNvPr>
              <p14:cNvContentPartPr/>
              <p14:nvPr/>
            </p14:nvContentPartPr>
            <p14:xfrm>
              <a:off x="9808920" y="1564560"/>
              <a:ext cx="2034720" cy="12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CDFA47-F722-02C0-FC85-9D6097E23F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3080" y="1501200"/>
                <a:ext cx="20660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5A9E70-2932-50FF-8586-CD9FBF52C249}"/>
                  </a:ext>
                </a:extLst>
              </p14:cNvPr>
              <p14:cNvContentPartPr/>
              <p14:nvPr/>
            </p14:nvContentPartPr>
            <p14:xfrm>
              <a:off x="373680" y="1918080"/>
              <a:ext cx="7936200" cy="33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5A9E70-2932-50FF-8586-CD9FBF52C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840" y="1854720"/>
                <a:ext cx="79675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A7358B-1F02-AC01-FD9E-7ADA720CC554}"/>
                  </a:ext>
                </a:extLst>
              </p14:cNvPr>
              <p14:cNvContentPartPr/>
              <p14:nvPr/>
            </p14:nvContentPartPr>
            <p14:xfrm>
              <a:off x="8312400" y="2000520"/>
              <a:ext cx="549000" cy="4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A7358B-1F02-AC01-FD9E-7ADA720CC5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96560" y="1937160"/>
                <a:ext cx="580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CF74A1-F545-77EB-DD13-0E9A488C5FF4}"/>
                  </a:ext>
                </a:extLst>
              </p14:cNvPr>
              <p14:cNvContentPartPr/>
              <p14:nvPr/>
            </p14:nvContentPartPr>
            <p14:xfrm>
              <a:off x="2667600" y="2862000"/>
              <a:ext cx="5754960" cy="25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CF74A1-F545-77EB-DD13-0E9A488C5F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1760" y="2798640"/>
                <a:ext cx="57862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3FACDC-58AA-9493-1CC7-E93CE8BD6E3E}"/>
                  </a:ext>
                </a:extLst>
              </p14:cNvPr>
              <p14:cNvContentPartPr/>
              <p14:nvPr/>
            </p14:nvContentPartPr>
            <p14:xfrm>
              <a:off x="8426160" y="2953080"/>
              <a:ext cx="3360960" cy="12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3FACDC-58AA-9493-1CC7-E93CE8BD6E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10320" y="2889720"/>
                <a:ext cx="3392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CE5B32-E7B2-3227-EB07-A9001641ED8F}"/>
                  </a:ext>
                </a:extLst>
              </p14:cNvPr>
              <p14:cNvContentPartPr/>
              <p14:nvPr/>
            </p14:nvContentPartPr>
            <p14:xfrm>
              <a:off x="310680" y="3229200"/>
              <a:ext cx="4392720" cy="23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CE5B32-E7B2-3227-EB07-A9001641ED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4840" y="3165840"/>
                <a:ext cx="44240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3FFF59-4CCB-6E0F-3CE4-6571D7AC8DEC}"/>
                  </a:ext>
                </a:extLst>
              </p14:cNvPr>
              <p14:cNvContentPartPr/>
              <p14:nvPr/>
            </p14:nvContentPartPr>
            <p14:xfrm>
              <a:off x="3419280" y="396504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3FFF59-4CCB-6E0F-3CE4-6571D7AC8D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3440" y="39016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5103ED-CA27-2F25-6BE8-F9D753258218}"/>
                  </a:ext>
                </a:extLst>
              </p14:cNvPr>
              <p14:cNvContentPartPr/>
              <p14:nvPr/>
            </p14:nvContentPartPr>
            <p14:xfrm>
              <a:off x="3422160" y="3962160"/>
              <a:ext cx="6975720" cy="23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5103ED-CA27-2F25-6BE8-F9D7532582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06320" y="3898800"/>
                <a:ext cx="70070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9D4988-866A-FCA5-0252-0C83B3D3FCD4}"/>
                  </a:ext>
                </a:extLst>
              </p14:cNvPr>
              <p14:cNvContentPartPr/>
              <p14:nvPr/>
            </p14:nvContentPartPr>
            <p14:xfrm>
              <a:off x="4991400" y="3702960"/>
              <a:ext cx="6876360" cy="25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9D4988-866A-FCA5-0252-0C83B3D3FC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75560" y="3639600"/>
                <a:ext cx="69076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E27B16C-C66B-876C-2E34-54187033BA2F}"/>
                  </a:ext>
                </a:extLst>
              </p14:cNvPr>
              <p14:cNvContentPartPr/>
              <p14:nvPr/>
            </p14:nvContentPartPr>
            <p14:xfrm>
              <a:off x="387720" y="4120560"/>
              <a:ext cx="4784040" cy="190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E27B16C-C66B-876C-2E34-54187033BA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1880" y="4057200"/>
                <a:ext cx="4815360" cy="31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806" y="3061456"/>
            <a:ext cx="6158165" cy="29142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29" y="415226"/>
            <a:ext cx="7876965" cy="21739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272541"/>
            <a:ext cx="11401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73500" algn="l"/>
              </a:tabLst>
            </a:pPr>
            <a:r>
              <a:rPr sz="1800" b="1" spc="-10" dirty="0">
                <a:latin typeface="Arial"/>
                <a:cs typeface="Arial"/>
              </a:rPr>
              <a:t>EXAMPLE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Lets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take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an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example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of	</a:t>
            </a:r>
            <a:r>
              <a:rPr sz="1800" spc="-5" dirty="0">
                <a:latin typeface="Calibri Light"/>
                <a:cs typeface="Calibri Light"/>
              </a:rPr>
              <a:t>loan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approval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system:</a:t>
            </a:r>
            <a:r>
              <a:rPr sz="1800" spc="60" dirty="0">
                <a:latin typeface="Calibri Light"/>
                <a:cs typeface="Calibri Ligh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learner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uses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examples</a:t>
            </a:r>
            <a:r>
              <a:rPr sz="1800" spc="3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historical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learn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function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F(X),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then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applies</a:t>
            </a:r>
            <a:r>
              <a:rPr sz="1800" spc="2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it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new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making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predictions.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latin typeface="Calibri Light"/>
                <a:cs typeface="Calibri Light"/>
              </a:rPr>
              <a:t>income, </a:t>
            </a:r>
            <a:r>
              <a:rPr sz="1800" spc="-10" dirty="0">
                <a:latin typeface="Calibri Light"/>
                <a:cs typeface="Calibri Light"/>
              </a:rPr>
              <a:t>credit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score,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employment</a:t>
            </a:r>
            <a:r>
              <a:rPr sz="1800" spc="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history.)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2" y="1094232"/>
            <a:ext cx="9646920" cy="33314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266" y="4745525"/>
            <a:ext cx="8461133" cy="9979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17703"/>
            <a:ext cx="5030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</a:rPr>
              <a:t>Hyper </a:t>
            </a:r>
            <a:r>
              <a:rPr spc="-15" dirty="0">
                <a:solidFill>
                  <a:srgbClr val="C00000"/>
                </a:solidFill>
              </a:rPr>
              <a:t>parameter </a:t>
            </a:r>
            <a:r>
              <a:rPr spc="-10" dirty="0">
                <a:solidFill>
                  <a:srgbClr val="C00000"/>
                </a:solidFill>
              </a:rPr>
              <a:t>vs </a:t>
            </a:r>
            <a:r>
              <a:rPr spc="-20" dirty="0">
                <a:solidFill>
                  <a:srgbClr val="C00000"/>
                </a:solidFill>
              </a:rPr>
              <a:t>Parameter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/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20" dirty="0">
                <a:solidFill>
                  <a:srgbClr val="C00000"/>
                </a:solidFill>
              </a:rPr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2042" y="1066259"/>
            <a:ext cx="11337290" cy="4648835"/>
            <a:chOff x="422042" y="1066259"/>
            <a:chExt cx="11337290" cy="4648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042" y="1066259"/>
              <a:ext cx="7561466" cy="2896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315" y="2133600"/>
              <a:ext cx="7325868" cy="3581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CE608C-0FA3-55FA-AD67-B25D5D41C208}"/>
                  </a:ext>
                </a:extLst>
              </p14:cNvPr>
              <p14:cNvContentPartPr/>
              <p14:nvPr/>
            </p14:nvContentPartPr>
            <p14:xfrm>
              <a:off x="1265400" y="1431000"/>
              <a:ext cx="6651720" cy="18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CE608C-0FA3-55FA-AD67-B25D5D41C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9560" y="1367640"/>
                <a:ext cx="6683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D86056-5B4F-77E4-578E-8F7438168BD3}"/>
                  </a:ext>
                </a:extLst>
              </p14:cNvPr>
              <p14:cNvContentPartPr/>
              <p14:nvPr/>
            </p14:nvContentPartPr>
            <p14:xfrm>
              <a:off x="486360" y="1815840"/>
              <a:ext cx="7148880" cy="27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D86056-5B4F-77E4-578E-8F7438168B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20" y="1752480"/>
                <a:ext cx="71802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88A33A-7861-C7E1-B22B-34F816A292C8}"/>
                  </a:ext>
                </a:extLst>
              </p14:cNvPr>
              <p14:cNvContentPartPr/>
              <p14:nvPr/>
            </p14:nvContentPartPr>
            <p14:xfrm>
              <a:off x="479880" y="2153880"/>
              <a:ext cx="1607040" cy="12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88A33A-7861-C7E1-B22B-34F816A292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040" y="2090520"/>
                <a:ext cx="16383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278412-0322-9326-8E12-0372563D83EE}"/>
                  </a:ext>
                </a:extLst>
              </p14:cNvPr>
              <p14:cNvContentPartPr/>
              <p14:nvPr/>
            </p14:nvContentPartPr>
            <p14:xfrm>
              <a:off x="5386680" y="2569680"/>
              <a:ext cx="6107760" cy="20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278412-0322-9326-8E12-0372563D83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70840" y="2506320"/>
                <a:ext cx="61390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37355A-1220-7CCA-6C0A-EF6ADD643633}"/>
                  </a:ext>
                </a:extLst>
              </p14:cNvPr>
              <p14:cNvContentPartPr/>
              <p14:nvPr/>
            </p14:nvContentPartPr>
            <p14:xfrm>
              <a:off x="4586400" y="2864160"/>
              <a:ext cx="5102640" cy="21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37355A-1220-7CCA-6C0A-EF6ADD6436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0560" y="2800800"/>
                <a:ext cx="5133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1F7F30-064A-EB0C-7C8D-1C3638966763}"/>
                  </a:ext>
                </a:extLst>
              </p14:cNvPr>
              <p14:cNvContentPartPr/>
              <p14:nvPr/>
            </p14:nvContentPartPr>
            <p14:xfrm>
              <a:off x="4878000" y="4128120"/>
              <a:ext cx="1000080" cy="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1F7F30-064A-EB0C-7C8D-1C36389667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2160" y="4064760"/>
                <a:ext cx="1031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DD1022B-90D0-2D75-4DE8-CEF80C811F46}"/>
                  </a:ext>
                </a:extLst>
              </p14:cNvPr>
              <p14:cNvContentPartPr/>
              <p14:nvPr/>
            </p14:nvContentPartPr>
            <p14:xfrm>
              <a:off x="5003640" y="4460400"/>
              <a:ext cx="942480" cy="26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DD1022B-90D0-2D75-4DE8-CEF80C811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7800" y="4397040"/>
                <a:ext cx="973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BDF3AF-862A-F945-7488-AF8B32F636FE}"/>
                  </a:ext>
                </a:extLst>
              </p14:cNvPr>
              <p14:cNvContentPartPr/>
              <p14:nvPr/>
            </p14:nvContentPartPr>
            <p14:xfrm>
              <a:off x="5022000" y="4818240"/>
              <a:ext cx="2652480" cy="176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BDF3AF-862A-F945-7488-AF8B32F636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06160" y="4754880"/>
                <a:ext cx="26838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8BA467-C253-9EE1-777A-0A365F8D2292}"/>
                  </a:ext>
                </a:extLst>
              </p14:cNvPr>
              <p14:cNvContentPartPr/>
              <p14:nvPr/>
            </p14:nvContentPartPr>
            <p14:xfrm>
              <a:off x="4943880" y="5228280"/>
              <a:ext cx="1528560" cy="143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8BA467-C253-9EE1-777A-0A365F8D22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28040" y="5164920"/>
                <a:ext cx="15598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060FF1-34F5-1512-B548-50D47A3576DB}"/>
                  </a:ext>
                </a:extLst>
              </p14:cNvPr>
              <p14:cNvContentPartPr/>
              <p14:nvPr/>
            </p14:nvContentPartPr>
            <p14:xfrm>
              <a:off x="5031360" y="5599080"/>
              <a:ext cx="864360" cy="9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060FF1-34F5-1512-B548-50D47A3576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15520" y="5535720"/>
                <a:ext cx="8956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CB7549F-92F0-7B10-5D1E-90271C3DDD13}"/>
                  </a:ext>
                </a:extLst>
              </p14:cNvPr>
              <p14:cNvContentPartPr/>
              <p14:nvPr/>
            </p14:nvContentPartPr>
            <p14:xfrm>
              <a:off x="670320" y="3018240"/>
              <a:ext cx="929520" cy="23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CB7549F-92F0-7B10-5D1E-90271C3DDD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4480" y="2954880"/>
                <a:ext cx="9608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BF87BF-B402-06ED-9762-F39B09D782FC}"/>
                  </a:ext>
                </a:extLst>
              </p14:cNvPr>
              <p14:cNvContentPartPr/>
              <p14:nvPr/>
            </p14:nvContentPartPr>
            <p14:xfrm>
              <a:off x="919800" y="3549960"/>
              <a:ext cx="714960" cy="1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BF87BF-B402-06ED-9762-F39B09D782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3960" y="3486600"/>
                <a:ext cx="746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E2B490-E078-5859-8391-1259EBD1A67E}"/>
                  </a:ext>
                </a:extLst>
              </p14:cNvPr>
              <p14:cNvContentPartPr/>
              <p14:nvPr/>
            </p14:nvContentPartPr>
            <p14:xfrm>
              <a:off x="600120" y="3873240"/>
              <a:ext cx="1542960" cy="19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E2B490-E078-5859-8391-1259EBD1A6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4280" y="3809880"/>
                <a:ext cx="1574280" cy="32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86868"/>
            <a:ext cx="6477000" cy="22128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88592" y="2403348"/>
            <a:ext cx="7790815" cy="1358265"/>
            <a:chOff x="1688592" y="2403348"/>
            <a:chExt cx="7790815" cy="13582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450" y="2838450"/>
              <a:ext cx="7461250" cy="609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7548" y="2552700"/>
              <a:ext cx="1295400" cy="1066800"/>
            </a:xfrm>
            <a:custGeom>
              <a:avLst/>
              <a:gdLst/>
              <a:ahLst/>
              <a:cxnLst/>
              <a:rect l="l" t="t" r="r" b="b"/>
              <a:pathLst>
                <a:path w="1295400" h="1066800">
                  <a:moveTo>
                    <a:pt x="0" y="533400"/>
                  </a:moveTo>
                  <a:lnTo>
                    <a:pt x="266700" y="0"/>
                  </a:lnTo>
                  <a:lnTo>
                    <a:pt x="1028700" y="0"/>
                  </a:lnTo>
                  <a:lnTo>
                    <a:pt x="1295400" y="533400"/>
                  </a:lnTo>
                  <a:lnTo>
                    <a:pt x="1028700" y="1066800"/>
                  </a:lnTo>
                  <a:lnTo>
                    <a:pt x="266700" y="1066800"/>
                  </a:lnTo>
                  <a:lnTo>
                    <a:pt x="0" y="5334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2300" y="2455164"/>
              <a:ext cx="1524000" cy="1143000"/>
            </a:xfrm>
            <a:custGeom>
              <a:avLst/>
              <a:gdLst/>
              <a:ahLst/>
              <a:cxnLst/>
              <a:rect l="l" t="t" r="r" b="b"/>
              <a:pathLst>
                <a:path w="1524000" h="1143000">
                  <a:moveTo>
                    <a:pt x="0" y="571500"/>
                  </a:moveTo>
                  <a:lnTo>
                    <a:pt x="285750" y="0"/>
                  </a:lnTo>
                  <a:lnTo>
                    <a:pt x="1238250" y="0"/>
                  </a:lnTo>
                  <a:lnTo>
                    <a:pt x="1524000" y="571500"/>
                  </a:lnTo>
                  <a:lnTo>
                    <a:pt x="1238250" y="1143000"/>
                  </a:lnTo>
                  <a:lnTo>
                    <a:pt x="285750" y="1143000"/>
                  </a:lnTo>
                  <a:lnTo>
                    <a:pt x="0" y="571500"/>
                  </a:lnTo>
                  <a:close/>
                </a:path>
              </a:pathLst>
            </a:custGeom>
            <a:ln w="5791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4984" y="2432304"/>
              <a:ext cx="1333500" cy="1143000"/>
            </a:xfrm>
            <a:custGeom>
              <a:avLst/>
              <a:gdLst/>
              <a:ahLst/>
              <a:cxnLst/>
              <a:rect l="l" t="t" r="r" b="b"/>
              <a:pathLst>
                <a:path w="1333500" h="1143000">
                  <a:moveTo>
                    <a:pt x="0" y="571500"/>
                  </a:moveTo>
                  <a:lnTo>
                    <a:pt x="285750" y="0"/>
                  </a:lnTo>
                  <a:lnTo>
                    <a:pt x="1047750" y="0"/>
                  </a:lnTo>
                  <a:lnTo>
                    <a:pt x="1333500" y="571500"/>
                  </a:lnTo>
                  <a:lnTo>
                    <a:pt x="1047750" y="1143000"/>
                  </a:lnTo>
                  <a:lnTo>
                    <a:pt x="285750" y="1143000"/>
                  </a:lnTo>
                  <a:lnTo>
                    <a:pt x="0" y="571500"/>
                  </a:lnTo>
                  <a:close/>
                </a:path>
              </a:pathLst>
            </a:custGeom>
            <a:ln w="579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68212" y="2552700"/>
              <a:ext cx="3182620" cy="1179830"/>
            </a:xfrm>
            <a:custGeom>
              <a:avLst/>
              <a:gdLst/>
              <a:ahLst/>
              <a:cxnLst/>
              <a:rect l="l" t="t" r="r" b="b"/>
              <a:pathLst>
                <a:path w="3182620" h="1179829">
                  <a:moveTo>
                    <a:pt x="0" y="571500"/>
                  </a:moveTo>
                  <a:lnTo>
                    <a:pt x="285749" y="0"/>
                  </a:lnTo>
                  <a:lnTo>
                    <a:pt x="1325117" y="0"/>
                  </a:lnTo>
                  <a:lnTo>
                    <a:pt x="1610867" y="571500"/>
                  </a:lnTo>
                  <a:lnTo>
                    <a:pt x="1325117" y="1143000"/>
                  </a:lnTo>
                  <a:lnTo>
                    <a:pt x="285749" y="1143000"/>
                  </a:lnTo>
                  <a:lnTo>
                    <a:pt x="0" y="571500"/>
                  </a:lnTo>
                  <a:close/>
                </a:path>
                <a:path w="3182620" h="1179829">
                  <a:moveTo>
                    <a:pt x="1569719" y="608076"/>
                  </a:moveTo>
                  <a:lnTo>
                    <a:pt x="1855469" y="36575"/>
                  </a:lnTo>
                  <a:lnTo>
                    <a:pt x="2896362" y="36575"/>
                  </a:lnTo>
                  <a:lnTo>
                    <a:pt x="3182112" y="608076"/>
                  </a:lnTo>
                  <a:lnTo>
                    <a:pt x="2896362" y="1179576"/>
                  </a:lnTo>
                  <a:lnTo>
                    <a:pt x="1855469" y="1179576"/>
                  </a:lnTo>
                  <a:lnTo>
                    <a:pt x="1569719" y="608076"/>
                  </a:lnTo>
                  <a:close/>
                </a:path>
              </a:pathLst>
            </a:custGeom>
            <a:ln w="579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993" y="3922471"/>
            <a:ext cx="8424057" cy="10031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191" y="5224271"/>
            <a:ext cx="9645650" cy="9080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49042" y="6542453"/>
            <a:ext cx="60864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2F4D5A-B158-F99C-B740-E019741531D4}"/>
                  </a:ext>
                </a:extLst>
              </p14:cNvPr>
              <p14:cNvContentPartPr/>
              <p14:nvPr/>
            </p14:nvContentPartPr>
            <p14:xfrm>
              <a:off x="261360" y="312840"/>
              <a:ext cx="5318640" cy="146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2F4D5A-B158-F99C-B740-E019741531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520" y="249480"/>
                <a:ext cx="53499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ABC4841-D490-D819-7B37-5D11135988B0}"/>
                  </a:ext>
                </a:extLst>
              </p14:cNvPr>
              <p14:cNvContentPartPr/>
              <p14:nvPr/>
            </p14:nvContentPartPr>
            <p14:xfrm>
              <a:off x="433800" y="599040"/>
              <a:ext cx="4150080" cy="31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ABC4841-D490-D819-7B37-5D11135988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960" y="535680"/>
                <a:ext cx="41814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5F60C3-6728-2339-7100-F5421FE9434D}"/>
                  </a:ext>
                </a:extLst>
              </p14:cNvPr>
              <p14:cNvContentPartPr/>
              <p14:nvPr/>
            </p14:nvContentPartPr>
            <p14:xfrm>
              <a:off x="7200" y="889200"/>
              <a:ext cx="5790240" cy="837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5F60C3-6728-2339-7100-F5421FE943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640" y="825840"/>
                <a:ext cx="582156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2907EA-EC96-E5B2-9CB8-A1A349A0896F}"/>
                  </a:ext>
                </a:extLst>
              </p14:cNvPr>
              <p14:cNvContentPartPr/>
              <p14:nvPr/>
            </p14:nvContentPartPr>
            <p14:xfrm>
              <a:off x="3085200" y="4311360"/>
              <a:ext cx="4706280" cy="100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2907EA-EC96-E5B2-9CB8-A1A349A089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9360" y="4248000"/>
                <a:ext cx="4737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9EC91C-35FA-17C7-209A-014E7312BA94}"/>
                  </a:ext>
                </a:extLst>
              </p14:cNvPr>
              <p14:cNvContentPartPr/>
              <p14:nvPr/>
            </p14:nvContentPartPr>
            <p14:xfrm>
              <a:off x="575280" y="4480200"/>
              <a:ext cx="7254000" cy="47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9EC91C-35FA-17C7-209A-014E7312BA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440" y="4416840"/>
                <a:ext cx="72853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37ED73-FCB8-5AF0-10AF-AA9299D5667C}"/>
                  </a:ext>
                </a:extLst>
              </p14:cNvPr>
              <p14:cNvContentPartPr/>
              <p14:nvPr/>
            </p14:nvContentPartPr>
            <p14:xfrm>
              <a:off x="1591200" y="5284080"/>
              <a:ext cx="6297480" cy="153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37ED73-FCB8-5AF0-10AF-AA9299D566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5360" y="5220720"/>
                <a:ext cx="63288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CD90EA-6818-B4DA-9D95-68D79488518A}"/>
                  </a:ext>
                </a:extLst>
              </p14:cNvPr>
              <p14:cNvContentPartPr/>
              <p14:nvPr/>
            </p14:nvContentPartPr>
            <p14:xfrm>
              <a:off x="6786720" y="5171040"/>
              <a:ext cx="2820240" cy="21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CD90EA-6818-B4DA-9D95-68D7948851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0880" y="5107680"/>
                <a:ext cx="2851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CE2B715-4C20-6D1D-C9A1-B726E76B4C60}"/>
                  </a:ext>
                </a:extLst>
              </p14:cNvPr>
              <p14:cNvContentPartPr/>
              <p14:nvPr/>
            </p14:nvContentPartPr>
            <p14:xfrm>
              <a:off x="467640" y="5630040"/>
              <a:ext cx="663516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CE2B715-4C20-6D1D-C9A1-B726E76B4C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800" y="5566680"/>
                <a:ext cx="66664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3ED113-26DD-F325-1942-5C0ACB62077F}"/>
                  </a:ext>
                </a:extLst>
              </p14:cNvPr>
              <p14:cNvContentPartPr/>
              <p14:nvPr/>
            </p14:nvContentPartPr>
            <p14:xfrm>
              <a:off x="6022080" y="5559120"/>
              <a:ext cx="4179600" cy="26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3ED113-26DD-F325-1942-5C0ACB6207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6240" y="5495760"/>
                <a:ext cx="42109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36293E-055F-3B5B-A272-2D35E918C928}"/>
                  </a:ext>
                </a:extLst>
              </p14:cNvPr>
              <p14:cNvContentPartPr/>
              <p14:nvPr/>
            </p14:nvContentPartPr>
            <p14:xfrm>
              <a:off x="874800" y="5820480"/>
              <a:ext cx="4569840" cy="22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36293E-055F-3B5B-A272-2D35E918C9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8960" y="5757120"/>
                <a:ext cx="4601160" cy="35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44" y="1360550"/>
            <a:ext cx="5542994" cy="15087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4800" y="304800"/>
            <a:ext cx="6858000" cy="585470"/>
          </a:xfrm>
          <a:custGeom>
            <a:avLst/>
            <a:gdLst/>
            <a:ahLst/>
            <a:cxnLst/>
            <a:rect l="l" t="t" r="r" b="b"/>
            <a:pathLst>
              <a:path w="6858000" h="585469">
                <a:moveTo>
                  <a:pt x="6858000" y="0"/>
                </a:moveTo>
                <a:lnTo>
                  <a:pt x="0" y="0"/>
                </a:lnTo>
                <a:lnTo>
                  <a:pt x="0" y="585215"/>
                </a:lnTo>
                <a:lnTo>
                  <a:pt x="6858000" y="585215"/>
                </a:lnTo>
                <a:lnTo>
                  <a:pt x="6858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312165"/>
            <a:ext cx="3642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" dirty="0">
                <a:solidFill>
                  <a:srgbClr val="FFFFFF"/>
                </a:solidFill>
              </a:rPr>
              <a:t>Types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Of </a:t>
            </a:r>
            <a:r>
              <a:rPr sz="3200" spc="-10" dirty="0">
                <a:solidFill>
                  <a:srgbClr val="FFFFFF"/>
                </a:solidFill>
              </a:rPr>
              <a:t>Classification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0" y="1173480"/>
            <a:ext cx="6553199" cy="18288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04444" y="3781044"/>
            <a:ext cx="10690860" cy="2184400"/>
            <a:chOff x="504444" y="3781044"/>
            <a:chExt cx="10690860" cy="21844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71" y="3891768"/>
              <a:ext cx="10435284" cy="18602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8922" y="3795522"/>
              <a:ext cx="10662285" cy="2155190"/>
            </a:xfrm>
            <a:custGeom>
              <a:avLst/>
              <a:gdLst/>
              <a:ahLst/>
              <a:cxnLst/>
              <a:rect l="l" t="t" r="r" b="b"/>
              <a:pathLst>
                <a:path w="10662285" h="2155190">
                  <a:moveTo>
                    <a:pt x="0" y="2154936"/>
                  </a:moveTo>
                  <a:lnTo>
                    <a:pt x="10661904" y="2154936"/>
                  </a:lnTo>
                  <a:lnTo>
                    <a:pt x="10661904" y="0"/>
                  </a:lnTo>
                  <a:lnTo>
                    <a:pt x="0" y="0"/>
                  </a:lnTo>
                  <a:lnTo>
                    <a:pt x="0" y="2154936"/>
                  </a:lnTo>
                  <a:close/>
                </a:path>
              </a:pathLst>
            </a:custGeom>
            <a:ln w="2895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A0B6D7-73BB-A996-7BFA-FADA59F87CEB}"/>
                  </a:ext>
                </a:extLst>
              </p14:cNvPr>
              <p14:cNvContentPartPr/>
              <p14:nvPr/>
            </p14:nvContentPartPr>
            <p14:xfrm>
              <a:off x="1063080" y="1999440"/>
              <a:ext cx="4601160" cy="27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A0B6D7-73BB-A996-7BFA-FADA59F87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240" y="1936080"/>
                <a:ext cx="4632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5875F5-9F89-0FF8-C45C-65D2CC3B6B03}"/>
                  </a:ext>
                </a:extLst>
              </p14:cNvPr>
              <p14:cNvContentPartPr/>
              <p14:nvPr/>
            </p14:nvContentPartPr>
            <p14:xfrm>
              <a:off x="6567840" y="1828080"/>
              <a:ext cx="4961880" cy="161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5875F5-9F89-0FF8-C45C-65D2CC3B6B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2000" y="1764720"/>
                <a:ext cx="4993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EA1CE5-D806-C392-447C-7F3977F235BB}"/>
                  </a:ext>
                </a:extLst>
              </p14:cNvPr>
              <p14:cNvContentPartPr/>
              <p14:nvPr/>
            </p14:nvContentPartPr>
            <p14:xfrm>
              <a:off x="1543680" y="4482360"/>
              <a:ext cx="4756320" cy="23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EA1CE5-D806-C392-447C-7F3977F235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7840" y="4419000"/>
                <a:ext cx="4787640" cy="35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28600"/>
            <a:ext cx="5833872" cy="4191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133600"/>
            <a:ext cx="5815584" cy="3877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04228" y="388365"/>
            <a:ext cx="234061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20" dirty="0"/>
              <a:t>Which </a:t>
            </a:r>
            <a:r>
              <a:rPr sz="3200" spc="-10" dirty="0"/>
              <a:t>type of </a:t>
            </a:r>
            <a:r>
              <a:rPr sz="3200" spc="-710" dirty="0"/>
              <a:t> </a:t>
            </a:r>
            <a:r>
              <a:rPr sz="3200" spc="-25" dirty="0"/>
              <a:t>classification</a:t>
            </a:r>
            <a:r>
              <a:rPr sz="3200" spc="-140" dirty="0"/>
              <a:t> </a:t>
            </a:r>
            <a:r>
              <a:rPr sz="3200" dirty="0"/>
              <a:t>?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22376" y="749808"/>
            <a:ext cx="9949180" cy="3561715"/>
            <a:chOff x="722376" y="749808"/>
            <a:chExt cx="9949180" cy="3561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2" y="749808"/>
              <a:ext cx="9729216" cy="35615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6854" y="2335530"/>
              <a:ext cx="411480" cy="454659"/>
            </a:xfrm>
            <a:custGeom>
              <a:avLst/>
              <a:gdLst/>
              <a:ahLst/>
              <a:cxnLst/>
              <a:rect l="l" t="t" r="r" b="b"/>
              <a:pathLst>
                <a:path w="411480" h="454660">
                  <a:moveTo>
                    <a:pt x="205739" y="0"/>
                  </a:moveTo>
                  <a:lnTo>
                    <a:pt x="0" y="0"/>
                  </a:lnTo>
                  <a:lnTo>
                    <a:pt x="205739" y="227075"/>
                  </a:lnTo>
                  <a:lnTo>
                    <a:pt x="0" y="454152"/>
                  </a:lnTo>
                  <a:lnTo>
                    <a:pt x="205739" y="454152"/>
                  </a:lnTo>
                  <a:lnTo>
                    <a:pt x="411480" y="227075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6CF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854" y="2335530"/>
              <a:ext cx="411480" cy="454659"/>
            </a:xfrm>
            <a:custGeom>
              <a:avLst/>
              <a:gdLst/>
              <a:ahLst/>
              <a:cxnLst/>
              <a:rect l="l" t="t" r="r" b="b"/>
              <a:pathLst>
                <a:path w="411480" h="454660">
                  <a:moveTo>
                    <a:pt x="0" y="0"/>
                  </a:moveTo>
                  <a:lnTo>
                    <a:pt x="205739" y="0"/>
                  </a:lnTo>
                  <a:lnTo>
                    <a:pt x="411480" y="227075"/>
                  </a:lnTo>
                  <a:lnTo>
                    <a:pt x="205739" y="454152"/>
                  </a:lnTo>
                  <a:lnTo>
                    <a:pt x="0" y="454152"/>
                  </a:lnTo>
                  <a:lnTo>
                    <a:pt x="205739" y="227075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0610" y="1888997"/>
              <a:ext cx="411480" cy="421005"/>
            </a:xfrm>
            <a:custGeom>
              <a:avLst/>
              <a:gdLst/>
              <a:ahLst/>
              <a:cxnLst/>
              <a:rect l="l" t="t" r="r" b="b"/>
              <a:pathLst>
                <a:path w="411480" h="421005">
                  <a:moveTo>
                    <a:pt x="205740" y="0"/>
                  </a:moveTo>
                  <a:lnTo>
                    <a:pt x="0" y="0"/>
                  </a:lnTo>
                  <a:lnTo>
                    <a:pt x="205740" y="210312"/>
                  </a:lnTo>
                  <a:lnTo>
                    <a:pt x="0" y="420624"/>
                  </a:lnTo>
                  <a:lnTo>
                    <a:pt x="205740" y="420624"/>
                  </a:lnTo>
                  <a:lnTo>
                    <a:pt x="411480" y="210312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6CF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0610" y="1888997"/>
              <a:ext cx="411480" cy="421005"/>
            </a:xfrm>
            <a:custGeom>
              <a:avLst/>
              <a:gdLst/>
              <a:ahLst/>
              <a:cxnLst/>
              <a:rect l="l" t="t" r="r" b="b"/>
              <a:pathLst>
                <a:path w="411480" h="421005">
                  <a:moveTo>
                    <a:pt x="0" y="0"/>
                  </a:moveTo>
                  <a:lnTo>
                    <a:pt x="205740" y="0"/>
                  </a:lnTo>
                  <a:lnTo>
                    <a:pt x="411480" y="210312"/>
                  </a:lnTo>
                  <a:lnTo>
                    <a:pt x="205740" y="420624"/>
                  </a:lnTo>
                  <a:lnTo>
                    <a:pt x="0" y="420624"/>
                  </a:lnTo>
                  <a:lnTo>
                    <a:pt x="205740" y="210312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89" y="92202"/>
            <a:ext cx="3822700" cy="585470"/>
          </a:xfrm>
          <a:prstGeom prst="rect">
            <a:avLst/>
          </a:prstGeom>
          <a:solidFill>
            <a:srgbClr val="C00000"/>
          </a:solidFill>
          <a:ln w="38100">
            <a:solidFill>
              <a:srgbClr val="00AFEF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0"/>
              </a:spcBef>
            </a:pPr>
            <a:r>
              <a:rPr sz="3200" spc="-20" dirty="0">
                <a:solidFill>
                  <a:srgbClr val="E6F8FF"/>
                </a:solidFill>
              </a:rPr>
              <a:t>Linear</a:t>
            </a:r>
            <a:r>
              <a:rPr sz="3200" spc="-80" dirty="0">
                <a:solidFill>
                  <a:srgbClr val="E6F8FF"/>
                </a:solidFill>
              </a:rPr>
              <a:t> </a:t>
            </a:r>
            <a:r>
              <a:rPr sz="3200" spc="-35" dirty="0">
                <a:solidFill>
                  <a:srgbClr val="E6F8FF"/>
                </a:solidFill>
              </a:rPr>
              <a:t>Regression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95" y="1005785"/>
            <a:ext cx="4710644" cy="38632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129" y="3268643"/>
            <a:ext cx="6143522" cy="30006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9971" y="201043"/>
            <a:ext cx="3393793" cy="28204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987916-3598-AFDB-BA2A-54E91F79099A}"/>
                  </a:ext>
                </a:extLst>
              </p14:cNvPr>
              <p14:cNvContentPartPr/>
              <p14:nvPr/>
            </p14:nvContentPartPr>
            <p14:xfrm>
              <a:off x="6328440" y="3993120"/>
              <a:ext cx="1398240" cy="9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987916-3598-AFDB-BA2A-54E91F7909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2600" y="3929760"/>
                <a:ext cx="1429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C5E488-7202-6690-807D-E85780C05699}"/>
                  </a:ext>
                </a:extLst>
              </p14:cNvPr>
              <p14:cNvContentPartPr/>
              <p14:nvPr/>
            </p14:nvContentPartPr>
            <p14:xfrm>
              <a:off x="5441760" y="5312520"/>
              <a:ext cx="3345120" cy="14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C5E488-7202-6690-807D-E85780C056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5920" y="5249160"/>
                <a:ext cx="3376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BC557D-A55F-E353-B44E-89A0E71B93FA}"/>
                  </a:ext>
                </a:extLst>
              </p14:cNvPr>
              <p14:cNvContentPartPr/>
              <p14:nvPr/>
            </p14:nvContentPartPr>
            <p14:xfrm>
              <a:off x="375840" y="892080"/>
              <a:ext cx="4240800" cy="729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BC557D-A55F-E353-B44E-89A0E71B93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00" y="828720"/>
                <a:ext cx="427212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25C160-D230-E301-1C27-17D18BEFF4CA}"/>
                  </a:ext>
                </a:extLst>
              </p14:cNvPr>
              <p14:cNvContentPartPr/>
              <p14:nvPr/>
            </p14:nvContentPartPr>
            <p14:xfrm>
              <a:off x="2406960" y="1968840"/>
              <a:ext cx="2764080" cy="15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25C160-D230-E301-1C27-17D18BEFF4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1120" y="1905480"/>
                <a:ext cx="27954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353753-8579-E261-4621-19BC44763F4B}"/>
                  </a:ext>
                </a:extLst>
              </p14:cNvPr>
              <p14:cNvContentPartPr/>
              <p14:nvPr/>
            </p14:nvContentPartPr>
            <p14:xfrm>
              <a:off x="609480" y="3904920"/>
              <a:ext cx="3801240" cy="9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353753-8579-E261-4621-19BC44763F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3640" y="3841560"/>
                <a:ext cx="3832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779A10-8D48-443B-5681-B4343586763B}"/>
                  </a:ext>
                </a:extLst>
              </p14:cNvPr>
              <p14:cNvContentPartPr/>
              <p14:nvPr/>
            </p14:nvContentPartPr>
            <p14:xfrm>
              <a:off x="717840" y="4132440"/>
              <a:ext cx="3921480" cy="189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779A10-8D48-443B-5681-B434358676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000" y="4069080"/>
                <a:ext cx="39528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E9F1B4-45A8-2C74-09DE-393CFDB0AB8D}"/>
                  </a:ext>
                </a:extLst>
              </p14:cNvPr>
              <p14:cNvContentPartPr/>
              <p14:nvPr/>
            </p14:nvContentPartPr>
            <p14:xfrm>
              <a:off x="0" y="4239360"/>
              <a:ext cx="5434560" cy="593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E9F1B4-45A8-2C74-09DE-393CFDB0AB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5840" y="4176000"/>
                <a:ext cx="54658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464993-E8DE-BF2B-FC79-06D3C800E046}"/>
                  </a:ext>
                </a:extLst>
              </p14:cNvPr>
              <p14:cNvContentPartPr/>
              <p14:nvPr/>
            </p14:nvContentPartPr>
            <p14:xfrm>
              <a:off x="2753640" y="3006000"/>
              <a:ext cx="1958760" cy="12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464993-E8DE-BF2B-FC79-06D3C800E0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37800" y="2942640"/>
                <a:ext cx="19900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88395C-FFDE-6004-5887-FB5D38B00F14}"/>
                  </a:ext>
                </a:extLst>
              </p14:cNvPr>
              <p14:cNvContentPartPr/>
              <p14:nvPr/>
            </p14:nvContentPartPr>
            <p14:xfrm>
              <a:off x="475200" y="3393000"/>
              <a:ext cx="2679840" cy="10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88395C-FFDE-6004-5887-FB5D38B00F1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9360" y="3329640"/>
                <a:ext cx="2711160" cy="22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616" y="303417"/>
            <a:ext cx="8702397" cy="58725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436" y="252839"/>
            <a:ext cx="9904730" cy="6261100"/>
            <a:chOff x="821436" y="252839"/>
            <a:chExt cx="9904730" cy="626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432" y="252839"/>
              <a:ext cx="8362123" cy="59595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0486" y="1046225"/>
              <a:ext cx="9866630" cy="5448300"/>
            </a:xfrm>
            <a:custGeom>
              <a:avLst/>
              <a:gdLst/>
              <a:ahLst/>
              <a:cxnLst/>
              <a:rect l="l" t="t" r="r" b="b"/>
              <a:pathLst>
                <a:path w="9866630" h="5448300">
                  <a:moveTo>
                    <a:pt x="0" y="5448300"/>
                  </a:moveTo>
                  <a:lnTo>
                    <a:pt x="9866375" y="5448300"/>
                  </a:lnTo>
                  <a:lnTo>
                    <a:pt x="9866375" y="0"/>
                  </a:lnTo>
                  <a:lnTo>
                    <a:pt x="0" y="0"/>
                  </a:lnTo>
                  <a:lnTo>
                    <a:pt x="0" y="54483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854" y="1058926"/>
            <a:ext cx="772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Li</a:t>
            </a:r>
            <a:r>
              <a:rPr spc="-15" dirty="0">
                <a:solidFill>
                  <a:srgbClr val="FF0000"/>
                </a:solidFill>
              </a:rPr>
              <a:t>n</a:t>
            </a:r>
            <a:r>
              <a:rPr spc="-25" dirty="0">
                <a:solidFill>
                  <a:srgbClr val="FF0000"/>
                </a:solidFill>
              </a:rPr>
              <a:t>e</a:t>
            </a:r>
            <a:r>
              <a:rPr spc="-15" dirty="0">
                <a:solidFill>
                  <a:srgbClr val="FF0000"/>
                </a:solidFill>
              </a:rPr>
              <a:t>a</a:t>
            </a:r>
            <a:r>
              <a:rPr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401311" y="1185671"/>
            <a:ext cx="6928484" cy="5690870"/>
            <a:chOff x="4401311" y="1185671"/>
            <a:chExt cx="6928484" cy="5690870"/>
          </a:xfrm>
        </p:grpSpPr>
        <p:sp>
          <p:nvSpPr>
            <p:cNvPr id="7" name="object 7"/>
            <p:cNvSpPr/>
            <p:nvPr/>
          </p:nvSpPr>
          <p:spPr>
            <a:xfrm>
              <a:off x="7321295" y="1289304"/>
              <a:ext cx="3970020" cy="4983480"/>
            </a:xfrm>
            <a:custGeom>
              <a:avLst/>
              <a:gdLst/>
              <a:ahLst/>
              <a:cxnLst/>
              <a:rect l="l" t="t" r="r" b="b"/>
              <a:pathLst>
                <a:path w="3970020" h="4983480">
                  <a:moveTo>
                    <a:pt x="0" y="4983480"/>
                  </a:moveTo>
                  <a:lnTo>
                    <a:pt x="3970020" y="4983480"/>
                  </a:lnTo>
                  <a:lnTo>
                    <a:pt x="3970020" y="0"/>
                  </a:lnTo>
                  <a:lnTo>
                    <a:pt x="0" y="0"/>
                  </a:lnTo>
                  <a:lnTo>
                    <a:pt x="0" y="4983480"/>
                  </a:lnTo>
                  <a:close/>
                </a:path>
              </a:pathLst>
            </a:custGeom>
            <a:ln w="762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5505" y="1397508"/>
              <a:ext cx="158876" cy="2724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5505" y="1737359"/>
              <a:ext cx="158876" cy="12792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30267" y="1214627"/>
              <a:ext cx="2684145" cy="5633085"/>
            </a:xfrm>
            <a:custGeom>
              <a:avLst/>
              <a:gdLst/>
              <a:ahLst/>
              <a:cxnLst/>
              <a:rect l="l" t="t" r="r" b="b"/>
              <a:pathLst>
                <a:path w="2684145" h="5633084">
                  <a:moveTo>
                    <a:pt x="0" y="5632704"/>
                  </a:moveTo>
                  <a:lnTo>
                    <a:pt x="2683764" y="5632704"/>
                  </a:lnTo>
                  <a:lnTo>
                    <a:pt x="2683764" y="0"/>
                  </a:lnTo>
                  <a:lnTo>
                    <a:pt x="0" y="0"/>
                  </a:lnTo>
                  <a:lnTo>
                    <a:pt x="0" y="5632704"/>
                  </a:lnTo>
                  <a:close/>
                </a:path>
              </a:pathLst>
            </a:custGeom>
            <a:ln w="579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09896" y="1240916"/>
            <a:ext cx="2280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0AFEF"/>
                </a:solidFill>
                <a:latin typeface="Arial"/>
                <a:cs typeface="Arial"/>
              </a:rPr>
              <a:t>Weak</a:t>
            </a:r>
            <a:r>
              <a:rPr sz="2000" b="1" spc="-8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FEF"/>
                </a:solidFill>
                <a:latin typeface="Arial"/>
                <a:cs typeface="Arial"/>
              </a:rPr>
              <a:t>Relationship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7196" y="1453896"/>
            <a:ext cx="3139440" cy="4947285"/>
          </a:xfrm>
          <a:prstGeom prst="rect">
            <a:avLst/>
          </a:prstGeom>
          <a:ln w="57911">
            <a:solidFill>
              <a:srgbClr val="F10DEC"/>
            </a:solidFill>
          </a:ln>
        </p:spPr>
        <p:txBody>
          <a:bodyPr vert="vert270" wrap="square" lIns="0" tIns="39370" rIns="0" bIns="0" rtlCol="0">
            <a:spAutoFit/>
          </a:bodyPr>
          <a:lstStyle/>
          <a:p>
            <a:pPr marL="1918970">
              <a:lnSpc>
                <a:spcPct val="100000"/>
              </a:lnSpc>
              <a:spcBef>
                <a:spcPts val="310"/>
              </a:spcBef>
            </a:pPr>
            <a:r>
              <a:rPr sz="2000" b="1" dirty="0">
                <a:solidFill>
                  <a:srgbClr val="F10DEC"/>
                </a:solidFill>
                <a:latin typeface="Arial"/>
                <a:cs typeface="Arial"/>
              </a:rPr>
              <a:t>Strong</a:t>
            </a:r>
            <a:r>
              <a:rPr sz="2000" b="1" spc="-55" dirty="0">
                <a:solidFill>
                  <a:srgbClr val="F10DE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10DEC"/>
                </a:solidFill>
                <a:latin typeface="Arial"/>
                <a:cs typeface="Arial"/>
              </a:rPr>
              <a:t>Relationship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2993F8-1701-EE10-5362-CD4D4A99F874}"/>
                  </a:ext>
                </a:extLst>
              </p14:cNvPr>
              <p14:cNvContentPartPr/>
              <p14:nvPr/>
            </p14:nvContentPartPr>
            <p14:xfrm>
              <a:off x="491040" y="621720"/>
              <a:ext cx="790560" cy="858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2993F8-1701-EE10-5362-CD4D4A99F8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200" y="558360"/>
                <a:ext cx="82188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A4F634-E325-B34B-4B7E-D4DD4AE411B6}"/>
                  </a:ext>
                </a:extLst>
              </p14:cNvPr>
              <p14:cNvContentPartPr/>
              <p14:nvPr/>
            </p14:nvContentPartPr>
            <p14:xfrm>
              <a:off x="0" y="178560"/>
              <a:ext cx="327960" cy="732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A4F634-E325-B34B-4B7E-D4DD4AE411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840" y="115200"/>
                <a:ext cx="35928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019CB6-ABB2-31FC-F2D6-32E86B674673}"/>
                  </a:ext>
                </a:extLst>
              </p14:cNvPr>
              <p14:cNvContentPartPr/>
              <p14:nvPr/>
            </p14:nvContentPartPr>
            <p14:xfrm>
              <a:off x="0" y="105480"/>
              <a:ext cx="360" cy="14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019CB6-ABB2-31FC-F2D6-32E86B6746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5840" y="42120"/>
                <a:ext cx="31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909574-71A8-AAA4-97B4-A2343F782596}"/>
                  </a:ext>
                </a:extLst>
              </p14:cNvPr>
              <p14:cNvContentPartPr/>
              <p14:nvPr/>
            </p14:nvContentPartPr>
            <p14:xfrm>
              <a:off x="477360" y="666000"/>
              <a:ext cx="288720" cy="293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909574-71A8-AAA4-97B4-A2343F7825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520" y="602640"/>
                <a:ext cx="3200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6E993F-28C4-8029-DE05-2BCB224B0556}"/>
                  </a:ext>
                </a:extLst>
              </p14:cNvPr>
              <p14:cNvContentPartPr/>
              <p14:nvPr/>
            </p14:nvContentPartPr>
            <p14:xfrm>
              <a:off x="477360" y="69264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6E993F-28C4-8029-DE05-2BCB224B055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1520" y="629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600B98-953C-CE66-0BD8-31A7F3BBAA46}"/>
                  </a:ext>
                </a:extLst>
              </p14:cNvPr>
              <p14:cNvContentPartPr/>
              <p14:nvPr/>
            </p14:nvContentPartPr>
            <p14:xfrm>
              <a:off x="377640" y="56448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600B98-953C-CE66-0BD8-31A7F3BBAA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800" y="5011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5F0ECD-7943-7344-2A47-E87E52E76D13}"/>
                  </a:ext>
                </a:extLst>
              </p14:cNvPr>
              <p14:cNvContentPartPr/>
              <p14:nvPr/>
            </p14:nvContentPartPr>
            <p14:xfrm>
              <a:off x="648720" y="203040"/>
              <a:ext cx="842400" cy="540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5F0ECD-7943-7344-2A47-E87E52E76D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2880" y="139680"/>
                <a:ext cx="873720" cy="66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157" y="2161032"/>
            <a:ext cx="4793026" cy="41935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94994" y="2717292"/>
            <a:ext cx="6447155" cy="3411220"/>
            <a:chOff x="5494994" y="2717292"/>
            <a:chExt cx="6447155" cy="34112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4994" y="2717292"/>
              <a:ext cx="6352582" cy="34107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2179" y="4751832"/>
              <a:ext cx="2090927" cy="8686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07702" y="4737354"/>
              <a:ext cx="2120265" cy="897890"/>
            </a:xfrm>
            <a:custGeom>
              <a:avLst/>
              <a:gdLst/>
              <a:ahLst/>
              <a:cxnLst/>
              <a:rect l="l" t="t" r="r" b="b"/>
              <a:pathLst>
                <a:path w="2120265" h="897889">
                  <a:moveTo>
                    <a:pt x="0" y="897636"/>
                  </a:moveTo>
                  <a:lnTo>
                    <a:pt x="2119883" y="897636"/>
                  </a:lnTo>
                  <a:lnTo>
                    <a:pt x="2119883" y="0"/>
                  </a:lnTo>
                  <a:lnTo>
                    <a:pt x="0" y="0"/>
                  </a:lnTo>
                  <a:lnTo>
                    <a:pt x="0" y="897636"/>
                  </a:lnTo>
                  <a:close/>
                </a:path>
              </a:pathLst>
            </a:custGeom>
            <a:ln w="2895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120" y="193547"/>
            <a:ext cx="10108692" cy="14097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D3FC82-BA8B-C23A-D662-6F15A8CEBDF5}"/>
                  </a:ext>
                </a:extLst>
              </p14:cNvPr>
              <p14:cNvContentPartPr/>
              <p14:nvPr/>
            </p14:nvContentPartPr>
            <p14:xfrm>
              <a:off x="132120" y="296640"/>
              <a:ext cx="469800" cy="360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D3FC82-BA8B-C23A-D662-6F15A8CEBD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80" y="233280"/>
                <a:ext cx="5011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2D08B3-5659-D558-1C96-6D0EDCEF3C4C}"/>
                  </a:ext>
                </a:extLst>
              </p14:cNvPr>
              <p14:cNvContentPartPr/>
              <p14:nvPr/>
            </p14:nvContentPartPr>
            <p14:xfrm>
              <a:off x="878040" y="14760"/>
              <a:ext cx="1080360" cy="63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2D08B3-5659-D558-1C96-6D0EDCEF3C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200" y="-48600"/>
                <a:ext cx="111168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A4B073-D81F-9980-886A-3718F3A205C7}"/>
                  </a:ext>
                </a:extLst>
              </p14:cNvPr>
              <p14:cNvContentPartPr/>
              <p14:nvPr/>
            </p14:nvContentPartPr>
            <p14:xfrm>
              <a:off x="435600" y="420480"/>
              <a:ext cx="10292040" cy="897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A4B073-D81F-9980-886A-3718F3A2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760" y="357120"/>
                <a:ext cx="1032336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B53797-4EFE-DA06-46BB-54CAFA93B32F}"/>
                  </a:ext>
                </a:extLst>
              </p14:cNvPr>
              <p14:cNvContentPartPr/>
              <p14:nvPr/>
            </p14:nvContentPartPr>
            <p14:xfrm>
              <a:off x="2091240" y="1312920"/>
              <a:ext cx="7276680" cy="7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B53797-4EFE-DA06-46BB-54CAFA93B3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5400" y="1249560"/>
                <a:ext cx="7308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35367E-D64F-FEBC-4967-64931D4B15C3}"/>
                  </a:ext>
                </a:extLst>
              </p14:cNvPr>
              <p14:cNvContentPartPr/>
              <p14:nvPr/>
            </p14:nvContentPartPr>
            <p14:xfrm>
              <a:off x="9824760" y="4879080"/>
              <a:ext cx="1917720" cy="3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35367E-D64F-FEBC-4967-64931D4B15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8920" y="4815720"/>
                <a:ext cx="19490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73E32E-DB71-67D6-5C1F-B1079C2AAD85}"/>
                  </a:ext>
                </a:extLst>
              </p14:cNvPr>
              <p14:cNvContentPartPr/>
              <p14:nvPr/>
            </p14:nvContentPartPr>
            <p14:xfrm>
              <a:off x="9879480" y="5227200"/>
              <a:ext cx="231120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73E32E-DB71-67D6-5C1F-B1079C2AAD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63640" y="5163840"/>
                <a:ext cx="2342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7A7A6D-D784-AE6B-34CE-42B69DDA6ABB}"/>
                  </a:ext>
                </a:extLst>
              </p14:cNvPr>
              <p14:cNvContentPartPr/>
              <p14:nvPr/>
            </p14:nvContentPartPr>
            <p14:xfrm>
              <a:off x="8988120" y="5439960"/>
              <a:ext cx="2826720" cy="213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7A7A6D-D784-AE6B-34CE-42B69DDA6A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72280" y="5376600"/>
                <a:ext cx="2858040" cy="34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33" y="1335869"/>
            <a:ext cx="4560320" cy="391431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9555" y="1026853"/>
            <a:ext cx="7212100" cy="39383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5D8697-4D45-F884-5B21-C376C784A0B7}"/>
                  </a:ext>
                </a:extLst>
              </p14:cNvPr>
              <p14:cNvContentPartPr/>
              <p14:nvPr/>
            </p14:nvContentPartPr>
            <p14:xfrm>
              <a:off x="10288800" y="2129040"/>
              <a:ext cx="1820160" cy="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5D8697-4D45-F884-5B21-C376C784A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2960" y="2065680"/>
                <a:ext cx="18514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A704BA-5781-65EB-8C63-AE4686088648}"/>
                  </a:ext>
                </a:extLst>
              </p14:cNvPr>
              <p14:cNvContentPartPr/>
              <p14:nvPr/>
            </p14:nvContentPartPr>
            <p14:xfrm>
              <a:off x="10518840" y="2273040"/>
              <a:ext cx="875520" cy="6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A704BA-5781-65EB-8C63-AE46860886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3000" y="2209680"/>
                <a:ext cx="906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F63085-68DC-4DBF-3BB2-662DAD89E6EB}"/>
                  </a:ext>
                </a:extLst>
              </p14:cNvPr>
              <p14:cNvContentPartPr/>
              <p14:nvPr/>
            </p14:nvContentPartPr>
            <p14:xfrm>
              <a:off x="11405880" y="2337840"/>
              <a:ext cx="1987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F63085-68DC-4DBF-3BB2-662DAD89E6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90040" y="2274480"/>
                <a:ext cx="230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D58B51-DD8B-4376-AD05-D7822F6F9184}"/>
                  </a:ext>
                </a:extLst>
              </p14:cNvPr>
              <p14:cNvContentPartPr/>
              <p14:nvPr/>
            </p14:nvContentPartPr>
            <p14:xfrm>
              <a:off x="10196280" y="2547360"/>
              <a:ext cx="1725480" cy="5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D58B51-DD8B-4376-AD05-D7822F6F91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0440" y="2484000"/>
                <a:ext cx="1756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A12354-29FF-DCE5-9A7C-DD4482752873}"/>
                  </a:ext>
                </a:extLst>
              </p14:cNvPr>
              <p14:cNvContentPartPr/>
              <p14:nvPr/>
            </p14:nvContentPartPr>
            <p14:xfrm>
              <a:off x="10085400" y="2832480"/>
              <a:ext cx="1666440" cy="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A12354-29FF-DCE5-9A7C-DD44827528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69560" y="2769120"/>
                <a:ext cx="1697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187195-E47D-6574-FF12-33561B0A8052}"/>
                  </a:ext>
                </a:extLst>
              </p14:cNvPr>
              <p14:cNvContentPartPr/>
              <p14:nvPr/>
            </p14:nvContentPartPr>
            <p14:xfrm>
              <a:off x="10246680" y="1738440"/>
              <a:ext cx="19454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187195-E47D-6574-FF12-33561B0A80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30840" y="1675080"/>
                <a:ext cx="197676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335279"/>
            <a:ext cx="11703050" cy="6219825"/>
            <a:chOff x="89915" y="335279"/>
            <a:chExt cx="11703050" cy="6219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1776" y="335279"/>
              <a:ext cx="5570934" cy="43999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492" y="3509772"/>
              <a:ext cx="5038344" cy="3044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344423"/>
              <a:ext cx="3624072" cy="31744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EE0C46-E48B-11BE-4328-B53948094237}"/>
                  </a:ext>
                </a:extLst>
              </p14:cNvPr>
              <p14:cNvContentPartPr/>
              <p14:nvPr/>
            </p14:nvContentPartPr>
            <p14:xfrm>
              <a:off x="9567000" y="2743560"/>
              <a:ext cx="2249280" cy="74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EE0C46-E48B-11BE-4328-B539480942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160" y="2680200"/>
                <a:ext cx="22806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03FC4C-E832-26ED-FE1C-E0F21CBF78D6}"/>
                  </a:ext>
                </a:extLst>
              </p14:cNvPr>
              <p14:cNvContentPartPr/>
              <p14:nvPr/>
            </p14:nvContentPartPr>
            <p14:xfrm>
              <a:off x="9422640" y="3087720"/>
              <a:ext cx="1975680" cy="5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03FC4C-E832-26ED-FE1C-E0F21CBF78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6800" y="3024360"/>
                <a:ext cx="2007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8EDF81-9325-8A77-C97C-5C542F5B0EF9}"/>
                  </a:ext>
                </a:extLst>
              </p14:cNvPr>
              <p14:cNvContentPartPr/>
              <p14:nvPr/>
            </p14:nvContentPartPr>
            <p14:xfrm>
              <a:off x="9626040" y="3326760"/>
              <a:ext cx="92340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8EDF81-9325-8A77-C97C-5C542F5B0E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10200" y="3263400"/>
                <a:ext cx="95472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0"/>
            <a:ext cx="4486656" cy="28254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" y="3124200"/>
            <a:ext cx="4678680" cy="2891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0642" y="245381"/>
            <a:ext cx="6612541" cy="12179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66916" y="1766316"/>
            <a:ext cx="1993900" cy="751840"/>
            <a:chOff x="6566916" y="1766316"/>
            <a:chExt cx="1993900" cy="7518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5872" y="1795272"/>
              <a:ext cx="1935479" cy="693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81394" y="1780794"/>
              <a:ext cx="1964689" cy="722630"/>
            </a:xfrm>
            <a:custGeom>
              <a:avLst/>
              <a:gdLst/>
              <a:ahLst/>
              <a:cxnLst/>
              <a:rect l="l" t="t" r="r" b="b"/>
              <a:pathLst>
                <a:path w="1964690" h="722630">
                  <a:moveTo>
                    <a:pt x="0" y="722376"/>
                  </a:moveTo>
                  <a:lnTo>
                    <a:pt x="1964436" y="722376"/>
                  </a:lnTo>
                  <a:lnTo>
                    <a:pt x="1964436" y="0"/>
                  </a:lnTo>
                  <a:lnTo>
                    <a:pt x="0" y="0"/>
                  </a:lnTo>
                  <a:lnTo>
                    <a:pt x="0" y="72237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7796" y="2903220"/>
            <a:ext cx="1737359" cy="8778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77028" y="2958083"/>
            <a:ext cx="649224" cy="5791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277611" y="3867911"/>
            <a:ext cx="2315210" cy="809625"/>
            <a:chOff x="5277611" y="3867911"/>
            <a:chExt cx="2315210" cy="80962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7973" y="4158200"/>
              <a:ext cx="1832828" cy="26677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92089" y="3882389"/>
              <a:ext cx="2286000" cy="780415"/>
            </a:xfrm>
            <a:custGeom>
              <a:avLst/>
              <a:gdLst/>
              <a:ahLst/>
              <a:cxnLst/>
              <a:rect l="l" t="t" r="r" b="b"/>
              <a:pathLst>
                <a:path w="2286000" h="780414">
                  <a:moveTo>
                    <a:pt x="0" y="780288"/>
                  </a:moveTo>
                  <a:lnTo>
                    <a:pt x="2286000" y="78028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64703" y="3959886"/>
            <a:ext cx="3836099" cy="175791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9FFCE8-F648-88F5-550F-85E0F03B5FA4}"/>
                  </a:ext>
                </a:extLst>
              </p14:cNvPr>
              <p14:cNvContentPartPr/>
              <p14:nvPr/>
            </p14:nvContentPartPr>
            <p14:xfrm>
              <a:off x="6187680" y="2102400"/>
              <a:ext cx="2514600" cy="165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9FFCE8-F648-88F5-550F-85E0F03B5F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1840" y="2039040"/>
                <a:ext cx="25459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1F0ADC-F61A-A489-F8DF-96CAF9E2F252}"/>
                  </a:ext>
                </a:extLst>
              </p14:cNvPr>
              <p14:cNvContentPartPr/>
              <p14:nvPr/>
            </p14:nvContentPartPr>
            <p14:xfrm>
              <a:off x="5225400" y="3149280"/>
              <a:ext cx="2550600" cy="591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1F0ADC-F61A-A489-F8DF-96CAF9E2F2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9560" y="3085920"/>
                <a:ext cx="258192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6D87FC-2FBC-2453-7951-BB3D65B5378C}"/>
                  </a:ext>
                </a:extLst>
              </p14:cNvPr>
              <p14:cNvContentPartPr/>
              <p14:nvPr/>
            </p14:nvContentPartPr>
            <p14:xfrm>
              <a:off x="5001120" y="4159080"/>
              <a:ext cx="2409120" cy="224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6D87FC-2FBC-2453-7951-BB3D65B537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5280" y="4095720"/>
                <a:ext cx="24404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58DF38-C9FC-3C48-89AC-AB46693ACA7E}"/>
                  </a:ext>
                </a:extLst>
              </p14:cNvPr>
              <p14:cNvContentPartPr/>
              <p14:nvPr/>
            </p14:nvContentPartPr>
            <p14:xfrm>
              <a:off x="4772160" y="640080"/>
              <a:ext cx="5902560" cy="94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58DF38-C9FC-3C48-89AC-AB46693ACA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56320" y="576720"/>
                <a:ext cx="5933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04782B-F450-56B2-E286-5A205078539D}"/>
                  </a:ext>
                </a:extLst>
              </p14:cNvPr>
              <p14:cNvContentPartPr/>
              <p14:nvPr/>
            </p14:nvContentPartPr>
            <p14:xfrm>
              <a:off x="4851360" y="907200"/>
              <a:ext cx="5727960" cy="106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04782B-F450-56B2-E286-5A20507853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520" y="843840"/>
                <a:ext cx="5759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E123EC-3C5C-1516-630D-898839860D22}"/>
                  </a:ext>
                </a:extLst>
              </p14:cNvPr>
              <p14:cNvContentPartPr/>
              <p14:nvPr/>
            </p14:nvContentPartPr>
            <p14:xfrm>
              <a:off x="4848840" y="1028160"/>
              <a:ext cx="6294600" cy="195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E123EC-3C5C-1516-630D-898839860D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33000" y="964800"/>
                <a:ext cx="63259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F4E7DA-75D2-13E4-34D7-3170948D74BD}"/>
                  </a:ext>
                </a:extLst>
              </p14:cNvPr>
              <p14:cNvContentPartPr/>
              <p14:nvPr/>
            </p14:nvContentPartPr>
            <p14:xfrm>
              <a:off x="4898520" y="1418760"/>
              <a:ext cx="4110840" cy="72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F4E7DA-75D2-13E4-34D7-3170948D74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2680" y="1355400"/>
                <a:ext cx="4142160" cy="19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976" y="100584"/>
            <a:ext cx="4771644" cy="29458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" y="3553967"/>
            <a:ext cx="3965448" cy="227228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5" y="100584"/>
            <a:ext cx="11356975" cy="6329680"/>
            <a:chOff x="181355" y="100584"/>
            <a:chExt cx="11356975" cy="63296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" y="100584"/>
              <a:ext cx="5049012" cy="31409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147" y="3265932"/>
              <a:ext cx="5715000" cy="2849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4727" y="5222748"/>
              <a:ext cx="1903476" cy="120700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3D578F-56E7-73D0-98E4-D35C33C66205}"/>
                  </a:ext>
                </a:extLst>
              </p14:cNvPr>
              <p14:cNvContentPartPr/>
              <p14:nvPr/>
            </p14:nvContentPartPr>
            <p14:xfrm>
              <a:off x="6242760" y="5357520"/>
              <a:ext cx="2947320" cy="73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3D578F-56E7-73D0-98E4-D35C33C66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6920" y="5294160"/>
                <a:ext cx="2978640" cy="86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" y="228600"/>
            <a:ext cx="6693534" cy="6365875"/>
            <a:chOff x="164592" y="228600"/>
            <a:chExt cx="6693534" cy="6365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228600"/>
              <a:ext cx="6693408" cy="63657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95321" y="3312414"/>
              <a:ext cx="2638425" cy="1251585"/>
            </a:xfrm>
            <a:custGeom>
              <a:avLst/>
              <a:gdLst/>
              <a:ahLst/>
              <a:cxnLst/>
              <a:rect l="l" t="t" r="r" b="b"/>
              <a:pathLst>
                <a:path w="2638425" h="1251585">
                  <a:moveTo>
                    <a:pt x="0" y="1251204"/>
                  </a:moveTo>
                  <a:lnTo>
                    <a:pt x="2638044" y="1251204"/>
                  </a:lnTo>
                  <a:lnTo>
                    <a:pt x="2638044" y="0"/>
                  </a:lnTo>
                  <a:lnTo>
                    <a:pt x="0" y="0"/>
                  </a:lnTo>
                  <a:lnTo>
                    <a:pt x="0" y="125120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F78380-93C2-E036-D072-D322276D81BA}"/>
                  </a:ext>
                </a:extLst>
              </p14:cNvPr>
              <p14:cNvContentPartPr/>
              <p14:nvPr/>
            </p14:nvContentPartPr>
            <p14:xfrm>
              <a:off x="2931480" y="1393920"/>
              <a:ext cx="1564920" cy="18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F78380-93C2-E036-D072-D322276D81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5640" y="1330560"/>
                <a:ext cx="15962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F90CE6-5694-A691-CD93-D4143C417D3E}"/>
                  </a:ext>
                </a:extLst>
              </p14:cNvPr>
              <p14:cNvContentPartPr/>
              <p14:nvPr/>
            </p14:nvContentPartPr>
            <p14:xfrm>
              <a:off x="2792880" y="2198880"/>
              <a:ext cx="1026360" cy="247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F90CE6-5694-A691-CD93-D4143C417D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7040" y="2135520"/>
                <a:ext cx="10576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9430E8-5331-DB78-CE40-10553F8FCB58}"/>
                  </a:ext>
                </a:extLst>
              </p14:cNvPr>
              <p14:cNvContentPartPr/>
              <p14:nvPr/>
            </p14:nvContentPartPr>
            <p14:xfrm>
              <a:off x="2569680" y="2710080"/>
              <a:ext cx="2025720" cy="117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9430E8-5331-DB78-CE40-10553F8FCB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3840" y="2646720"/>
                <a:ext cx="2057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B1CA05-7BCD-C921-9B13-9DAD1B0509FF}"/>
                  </a:ext>
                </a:extLst>
              </p14:cNvPr>
              <p14:cNvContentPartPr/>
              <p14:nvPr/>
            </p14:nvContentPartPr>
            <p14:xfrm>
              <a:off x="2292120" y="3375000"/>
              <a:ext cx="2041560" cy="439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B1CA05-7BCD-C921-9B13-9DAD1B0509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6280" y="3311640"/>
                <a:ext cx="207288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797817-D506-2B14-7EA3-5BE898F18E4A}"/>
                  </a:ext>
                </a:extLst>
              </p14:cNvPr>
              <p14:cNvContentPartPr/>
              <p14:nvPr/>
            </p14:nvContentPartPr>
            <p14:xfrm>
              <a:off x="2347920" y="4102560"/>
              <a:ext cx="2438280" cy="397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797817-D506-2B14-7EA3-5BE898F18E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32080" y="4039200"/>
                <a:ext cx="246960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9ED010-8A3C-A9FB-55DD-266FC5440D82}"/>
                  </a:ext>
                </a:extLst>
              </p14:cNvPr>
              <p14:cNvContentPartPr/>
              <p14:nvPr/>
            </p14:nvContentPartPr>
            <p14:xfrm>
              <a:off x="2499120" y="5118120"/>
              <a:ext cx="3252600" cy="580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9ED010-8A3C-A9FB-55DD-266FC5440D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3280" y="5054760"/>
                <a:ext cx="328392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095BCC-2B85-244E-9CC2-188645722232}"/>
                  </a:ext>
                </a:extLst>
              </p14:cNvPr>
              <p14:cNvContentPartPr/>
              <p14:nvPr/>
            </p14:nvContentPartPr>
            <p14:xfrm>
              <a:off x="2636640" y="5962680"/>
              <a:ext cx="1497240" cy="47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095BCC-2B85-244E-9CC2-1886457222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20800" y="5899320"/>
                <a:ext cx="1528560" cy="1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61" y="780739"/>
            <a:ext cx="6839950" cy="20234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145" y="217678"/>
            <a:ext cx="2360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06FC0"/>
                </a:solidFill>
              </a:rPr>
              <a:t>Another</a:t>
            </a:r>
            <a:r>
              <a:rPr sz="2800" spc="-135" dirty="0">
                <a:solidFill>
                  <a:srgbClr val="006FC0"/>
                </a:solidFill>
              </a:rPr>
              <a:t> </a:t>
            </a:r>
            <a:r>
              <a:rPr sz="2800" spc="-25" dirty="0">
                <a:solidFill>
                  <a:srgbClr val="006FC0"/>
                </a:solidFill>
              </a:rPr>
              <a:t>formula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46531" y="3290315"/>
            <a:ext cx="4090670" cy="1102360"/>
            <a:chOff x="446531" y="3290315"/>
            <a:chExt cx="4090670" cy="1102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120" y="3462196"/>
              <a:ext cx="3734302" cy="7134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581" y="3309365"/>
              <a:ext cx="4052570" cy="1064260"/>
            </a:xfrm>
            <a:custGeom>
              <a:avLst/>
              <a:gdLst/>
              <a:ahLst/>
              <a:cxnLst/>
              <a:rect l="l" t="t" r="r" b="b"/>
              <a:pathLst>
                <a:path w="4052570" h="1064260">
                  <a:moveTo>
                    <a:pt x="0" y="1063752"/>
                  </a:moveTo>
                  <a:lnTo>
                    <a:pt x="4052316" y="1063752"/>
                  </a:lnTo>
                  <a:lnTo>
                    <a:pt x="4052316" y="0"/>
                  </a:lnTo>
                  <a:lnTo>
                    <a:pt x="0" y="0"/>
                  </a:lnTo>
                  <a:lnTo>
                    <a:pt x="0" y="1063752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079491" y="3081527"/>
            <a:ext cx="5908675" cy="3069590"/>
            <a:chOff x="5079491" y="3081527"/>
            <a:chExt cx="5908675" cy="30695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935" y="3291574"/>
              <a:ext cx="5571293" cy="26492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98541" y="3100577"/>
              <a:ext cx="5870575" cy="3031490"/>
            </a:xfrm>
            <a:custGeom>
              <a:avLst/>
              <a:gdLst/>
              <a:ahLst/>
              <a:cxnLst/>
              <a:rect l="l" t="t" r="r" b="b"/>
              <a:pathLst>
                <a:path w="5870575" h="3031490">
                  <a:moveTo>
                    <a:pt x="0" y="3031236"/>
                  </a:moveTo>
                  <a:lnTo>
                    <a:pt x="5870448" y="3031236"/>
                  </a:lnTo>
                  <a:lnTo>
                    <a:pt x="5870448" y="0"/>
                  </a:lnTo>
                  <a:lnTo>
                    <a:pt x="0" y="0"/>
                  </a:lnTo>
                  <a:lnTo>
                    <a:pt x="0" y="3031236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D629AD-91BC-A185-1E56-5C987506A6BE}"/>
                  </a:ext>
                </a:extLst>
              </p14:cNvPr>
              <p14:cNvContentPartPr/>
              <p14:nvPr/>
            </p14:nvContentPartPr>
            <p14:xfrm>
              <a:off x="537480" y="1540800"/>
              <a:ext cx="3767040" cy="678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D629AD-91BC-A185-1E56-5C987506A6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640" y="1477440"/>
                <a:ext cx="37983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1912AE-2CD4-F150-F02B-74E98AB8FC53}"/>
                  </a:ext>
                </a:extLst>
              </p14:cNvPr>
              <p14:cNvContentPartPr/>
              <p14:nvPr/>
            </p14:nvContentPartPr>
            <p14:xfrm>
              <a:off x="595800" y="3482280"/>
              <a:ext cx="4753800" cy="786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1912AE-2CD4-F150-F02B-74E98AB8FC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960" y="3418920"/>
                <a:ext cx="4785120" cy="91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286" y="0"/>
            <a:ext cx="12198350" cy="6858000"/>
            <a:chOff x="-6286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3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5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9832" cy="6675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" y="0"/>
              <a:ext cx="7802880" cy="6678295"/>
            </a:xfrm>
            <a:custGeom>
              <a:avLst/>
              <a:gdLst/>
              <a:ahLst/>
              <a:cxnLst/>
              <a:rect l="l" t="t" r="r" b="b"/>
              <a:pathLst>
                <a:path w="7802880" h="6678295">
                  <a:moveTo>
                    <a:pt x="7802880" y="0"/>
                  </a:moveTo>
                  <a:lnTo>
                    <a:pt x="0" y="0"/>
                  </a:lnTo>
                  <a:lnTo>
                    <a:pt x="0" y="6678168"/>
                  </a:lnTo>
                  <a:lnTo>
                    <a:pt x="7802880" y="6678168"/>
                  </a:lnTo>
                  <a:lnTo>
                    <a:pt x="7802880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524" y="4124150"/>
              <a:ext cx="6027420" cy="2598420"/>
            </a:xfrm>
            <a:custGeom>
              <a:avLst/>
              <a:gdLst/>
              <a:ahLst/>
              <a:cxnLst/>
              <a:rect l="l" t="t" r="r" b="b"/>
              <a:pathLst>
                <a:path w="6027420" h="2598420">
                  <a:moveTo>
                    <a:pt x="6027420" y="2597261"/>
                  </a:moveTo>
                  <a:lnTo>
                    <a:pt x="6027420" y="2598213"/>
                  </a:lnTo>
                  <a:lnTo>
                    <a:pt x="5153025" y="2054514"/>
                  </a:lnTo>
                  <a:lnTo>
                    <a:pt x="5110236" y="2030340"/>
                  </a:lnTo>
                  <a:lnTo>
                    <a:pt x="5065981" y="2010123"/>
                  </a:lnTo>
                  <a:lnTo>
                    <a:pt x="5020519" y="1993862"/>
                  </a:lnTo>
                  <a:lnTo>
                    <a:pt x="4974110" y="1981556"/>
                  </a:lnTo>
                  <a:lnTo>
                    <a:pt x="4927015" y="1973206"/>
                  </a:lnTo>
                  <a:lnTo>
                    <a:pt x="4879494" y="1968812"/>
                  </a:lnTo>
                  <a:lnTo>
                    <a:pt x="4831806" y="1968373"/>
                  </a:lnTo>
                  <a:lnTo>
                    <a:pt x="4784213" y="1971889"/>
                  </a:lnTo>
                  <a:lnTo>
                    <a:pt x="4736973" y="1979361"/>
                  </a:lnTo>
                  <a:lnTo>
                    <a:pt x="4690348" y="1990788"/>
                  </a:lnTo>
                  <a:lnTo>
                    <a:pt x="4644598" y="2006170"/>
                  </a:lnTo>
                  <a:lnTo>
                    <a:pt x="4599981" y="2025507"/>
                  </a:lnTo>
                  <a:lnTo>
                    <a:pt x="4556760" y="2048799"/>
                  </a:lnTo>
                  <a:lnTo>
                    <a:pt x="4465320" y="2104018"/>
                  </a:lnTo>
                  <a:lnTo>
                    <a:pt x="4421815" y="2128427"/>
                  </a:lnTo>
                  <a:lnTo>
                    <a:pt x="4377366" y="2150236"/>
                  </a:lnTo>
                  <a:lnTo>
                    <a:pt x="4332082" y="2169450"/>
                  </a:lnTo>
                  <a:lnTo>
                    <a:pt x="4286066" y="2186072"/>
                  </a:lnTo>
                  <a:lnTo>
                    <a:pt x="4239426" y="2200108"/>
                  </a:lnTo>
                  <a:lnTo>
                    <a:pt x="4192268" y="2211562"/>
                  </a:lnTo>
                  <a:lnTo>
                    <a:pt x="4144697" y="2220437"/>
                  </a:lnTo>
                  <a:lnTo>
                    <a:pt x="4096819" y="2226738"/>
                  </a:lnTo>
                  <a:lnTo>
                    <a:pt x="4048741" y="2230470"/>
                  </a:lnTo>
                  <a:lnTo>
                    <a:pt x="4000569" y="2231637"/>
                  </a:lnTo>
                  <a:lnTo>
                    <a:pt x="3952409" y="2230243"/>
                  </a:lnTo>
                  <a:lnTo>
                    <a:pt x="3904366" y="2226292"/>
                  </a:lnTo>
                  <a:lnTo>
                    <a:pt x="3856548" y="2219789"/>
                  </a:lnTo>
                  <a:lnTo>
                    <a:pt x="3809059" y="2210739"/>
                  </a:lnTo>
                  <a:lnTo>
                    <a:pt x="3762006" y="2199144"/>
                  </a:lnTo>
                  <a:lnTo>
                    <a:pt x="3715496" y="2185011"/>
                  </a:lnTo>
                  <a:lnTo>
                    <a:pt x="3669633" y="2168343"/>
                  </a:lnTo>
                  <a:lnTo>
                    <a:pt x="3624525" y="2149144"/>
                  </a:lnTo>
                  <a:lnTo>
                    <a:pt x="3580277" y="2127419"/>
                  </a:lnTo>
                  <a:lnTo>
                    <a:pt x="3536995" y="2103173"/>
                  </a:lnTo>
                  <a:lnTo>
                    <a:pt x="3494786" y="2076408"/>
                  </a:lnTo>
                  <a:lnTo>
                    <a:pt x="2795651" y="1603168"/>
                  </a:lnTo>
                  <a:lnTo>
                    <a:pt x="2754394" y="1578625"/>
                  </a:lnTo>
                  <a:lnTo>
                    <a:pt x="2710989" y="1559599"/>
                  </a:lnTo>
                  <a:lnTo>
                    <a:pt x="2665970" y="1546106"/>
                  </a:lnTo>
                  <a:lnTo>
                    <a:pt x="2619868" y="1538162"/>
                  </a:lnTo>
                  <a:lnTo>
                    <a:pt x="2573218" y="1535783"/>
                  </a:lnTo>
                  <a:lnTo>
                    <a:pt x="2526552" y="1538983"/>
                  </a:lnTo>
                  <a:lnTo>
                    <a:pt x="2480403" y="1547780"/>
                  </a:lnTo>
                  <a:lnTo>
                    <a:pt x="2435305" y="1562189"/>
                  </a:lnTo>
                  <a:lnTo>
                    <a:pt x="2391791" y="1582226"/>
                  </a:lnTo>
                  <a:lnTo>
                    <a:pt x="2070735" y="1754565"/>
                  </a:lnTo>
                  <a:lnTo>
                    <a:pt x="2027063" y="1775992"/>
                  </a:lnTo>
                  <a:lnTo>
                    <a:pt x="1982630" y="1793857"/>
                  </a:lnTo>
                  <a:lnTo>
                    <a:pt x="1937605" y="1808220"/>
                  </a:lnTo>
                  <a:lnTo>
                    <a:pt x="1892155" y="1819136"/>
                  </a:lnTo>
                  <a:lnTo>
                    <a:pt x="1846448" y="1826663"/>
                  </a:lnTo>
                  <a:lnTo>
                    <a:pt x="1800654" y="1830858"/>
                  </a:lnTo>
                  <a:lnTo>
                    <a:pt x="1754939" y="1831779"/>
                  </a:lnTo>
                  <a:lnTo>
                    <a:pt x="1709472" y="1829483"/>
                  </a:lnTo>
                  <a:lnTo>
                    <a:pt x="1664421" y="1824028"/>
                  </a:lnTo>
                  <a:lnTo>
                    <a:pt x="1619954" y="1815470"/>
                  </a:lnTo>
                  <a:lnTo>
                    <a:pt x="1576240" y="1803867"/>
                  </a:lnTo>
                  <a:lnTo>
                    <a:pt x="1533447" y="1789276"/>
                  </a:lnTo>
                  <a:lnTo>
                    <a:pt x="1491742" y="1771755"/>
                  </a:lnTo>
                  <a:lnTo>
                    <a:pt x="1451295" y="1751361"/>
                  </a:lnTo>
                  <a:lnTo>
                    <a:pt x="1412272" y="1728151"/>
                  </a:lnTo>
                  <a:lnTo>
                    <a:pt x="1374843" y="1702182"/>
                  </a:lnTo>
                  <a:lnTo>
                    <a:pt x="1339175" y="1673512"/>
                  </a:lnTo>
                  <a:lnTo>
                    <a:pt x="1305437" y="1642198"/>
                  </a:lnTo>
                  <a:lnTo>
                    <a:pt x="1273796" y="1608297"/>
                  </a:lnTo>
                  <a:lnTo>
                    <a:pt x="1244422" y="1571867"/>
                  </a:lnTo>
                  <a:lnTo>
                    <a:pt x="1217481" y="1532965"/>
                  </a:lnTo>
                  <a:lnTo>
                    <a:pt x="1193143" y="1491648"/>
                  </a:lnTo>
                  <a:lnTo>
                    <a:pt x="1171575" y="1447974"/>
                  </a:lnTo>
                  <a:lnTo>
                    <a:pt x="927735" y="727122"/>
                  </a:lnTo>
                  <a:lnTo>
                    <a:pt x="913223" y="670932"/>
                  </a:lnTo>
                  <a:lnTo>
                    <a:pt x="895551" y="616642"/>
                  </a:lnTo>
                  <a:lnTo>
                    <a:pt x="874935" y="564300"/>
                  </a:lnTo>
                  <a:lnTo>
                    <a:pt x="851593" y="513955"/>
                  </a:lnTo>
                  <a:lnTo>
                    <a:pt x="825742" y="465653"/>
                  </a:lnTo>
                  <a:lnTo>
                    <a:pt x="797601" y="419444"/>
                  </a:lnTo>
                  <a:lnTo>
                    <a:pt x="767385" y="375374"/>
                  </a:lnTo>
                  <a:lnTo>
                    <a:pt x="735312" y="333493"/>
                  </a:lnTo>
                  <a:lnTo>
                    <a:pt x="701601" y="293846"/>
                  </a:lnTo>
                  <a:lnTo>
                    <a:pt x="666468" y="256484"/>
                  </a:lnTo>
                  <a:lnTo>
                    <a:pt x="630130" y="221453"/>
                  </a:lnTo>
                  <a:lnTo>
                    <a:pt x="592805" y="188801"/>
                  </a:lnTo>
                  <a:lnTo>
                    <a:pt x="554711" y="158576"/>
                  </a:lnTo>
                  <a:lnTo>
                    <a:pt x="516065" y="130827"/>
                  </a:lnTo>
                  <a:lnTo>
                    <a:pt x="477083" y="105600"/>
                  </a:lnTo>
                  <a:lnTo>
                    <a:pt x="437984" y="82945"/>
                  </a:lnTo>
                  <a:lnTo>
                    <a:pt x="398986" y="62908"/>
                  </a:lnTo>
                  <a:lnTo>
                    <a:pt x="360304" y="45538"/>
                  </a:lnTo>
                  <a:lnTo>
                    <a:pt x="322157" y="30882"/>
                  </a:lnTo>
                  <a:lnTo>
                    <a:pt x="284762" y="18989"/>
                  </a:lnTo>
                  <a:lnTo>
                    <a:pt x="213098" y="3682"/>
                  </a:lnTo>
                  <a:lnTo>
                    <a:pt x="147050" y="0"/>
                  </a:lnTo>
                  <a:lnTo>
                    <a:pt x="116677" y="2637"/>
                  </a:lnTo>
                  <a:lnTo>
                    <a:pt x="62315" y="17110"/>
                  </a:lnTo>
                  <a:lnTo>
                    <a:pt x="17918" y="44165"/>
                  </a:lnTo>
                  <a:lnTo>
                    <a:pt x="0" y="62531"/>
                  </a:lnTo>
                </a:path>
              </a:pathLst>
            </a:custGeom>
            <a:ln w="914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3923" y="581659"/>
            <a:ext cx="161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4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4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48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4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838" y="1863979"/>
            <a:ext cx="6290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Introd</a:t>
            </a:r>
            <a:r>
              <a:rPr sz="2800" spc="-145" dirty="0">
                <a:solidFill>
                  <a:srgbClr val="FFFFFF"/>
                </a:solidFill>
                <a:latin typeface="Lucida Console"/>
                <a:cs typeface="Lucida Console"/>
              </a:rPr>
              <a:t>u</a:t>
            </a: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ctio</a:t>
            </a:r>
            <a:r>
              <a:rPr sz="2800" spc="-5" dirty="0">
                <a:solidFill>
                  <a:srgbClr val="FFFFFF"/>
                </a:solidFill>
                <a:latin typeface="Lucida Console"/>
                <a:cs typeface="Lucida Console"/>
              </a:rPr>
              <a:t>n</a:t>
            </a:r>
            <a:r>
              <a:rPr sz="2800" spc="-30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Lucida Console"/>
                <a:cs typeface="Lucida Console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Lucida Console"/>
                <a:cs typeface="Lucida Console"/>
              </a:rPr>
              <a:t>o</a:t>
            </a:r>
            <a:r>
              <a:rPr sz="2800" spc="-30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mach</a:t>
            </a:r>
            <a:r>
              <a:rPr sz="2800" spc="-145" dirty="0">
                <a:solidFill>
                  <a:srgbClr val="FFFFFF"/>
                </a:solidFill>
                <a:latin typeface="Lucida Console"/>
                <a:cs typeface="Lucida Console"/>
              </a:rPr>
              <a:t>i</a:t>
            </a: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Lucida Console"/>
                <a:cs typeface="Lucida Console"/>
              </a:rPr>
              <a:t>e</a:t>
            </a:r>
            <a:r>
              <a:rPr sz="2800" spc="-30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lea</a:t>
            </a:r>
            <a:r>
              <a:rPr sz="2800" spc="-145" dirty="0">
                <a:solidFill>
                  <a:srgbClr val="FFFFFF"/>
                </a:solidFill>
                <a:latin typeface="Lucida Console"/>
                <a:cs typeface="Lucida Console"/>
              </a:rPr>
              <a:t>r</a:t>
            </a:r>
            <a:r>
              <a:rPr sz="2800" spc="-155" dirty="0">
                <a:solidFill>
                  <a:srgbClr val="FFFFFF"/>
                </a:solidFill>
                <a:latin typeface="Lucida Console"/>
                <a:cs typeface="Lucida Console"/>
              </a:rPr>
              <a:t>nin</a:t>
            </a:r>
            <a:r>
              <a:rPr sz="2800" spc="-5" dirty="0">
                <a:solidFill>
                  <a:srgbClr val="FFFFFF"/>
                </a:solidFill>
                <a:latin typeface="Lucida Console"/>
                <a:cs typeface="Lucida Console"/>
              </a:rPr>
              <a:t>g</a:t>
            </a:r>
            <a:endParaRPr sz="2800">
              <a:latin typeface="Lucida Console"/>
              <a:cs typeface="Lucida Consol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1228" y="2762127"/>
          <a:ext cx="6232525" cy="4837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0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20">
                <a:tc>
                  <a:txBody>
                    <a:bodyPr/>
                    <a:lstStyle/>
                    <a:p>
                      <a:pPr marR="45720" algn="ctr">
                        <a:lnSpc>
                          <a:spcPts val="2035"/>
                        </a:lnSpc>
                      </a:pPr>
                      <a:r>
                        <a:rPr sz="1800" b="1" spc="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Sources</a:t>
                      </a:r>
                      <a:r>
                        <a:rPr sz="1800" b="1" spc="-50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035"/>
                        </a:lnSpc>
                      </a:pPr>
                      <a:r>
                        <a:rPr sz="1800" b="1" spc="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Books,</a:t>
                      </a:r>
                      <a:r>
                        <a:rPr sz="1800" b="1" spc="-2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Internet,</a:t>
                      </a:r>
                      <a:r>
                        <a:rPr sz="1800" b="1" spc="-1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37">
                <a:tc>
                  <a:txBody>
                    <a:bodyPr/>
                    <a:lstStyle/>
                    <a:p>
                      <a:pPr marR="12700" algn="ctr">
                        <a:lnSpc>
                          <a:spcPts val="1570"/>
                        </a:lnSpc>
                      </a:pPr>
                      <a:r>
                        <a:rPr sz="1400" b="1" spc="-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Referring</a:t>
                      </a:r>
                      <a:r>
                        <a:rPr sz="1400" b="1" spc="-6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to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70"/>
                        </a:lnSpc>
                      </a:pPr>
                      <a:r>
                        <a:rPr sz="1400" b="1" spc="-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Prof.</a:t>
                      </a:r>
                      <a:r>
                        <a:rPr sz="1400" b="1" spc="-2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Dinesh</a:t>
                      </a:r>
                      <a:r>
                        <a:rPr sz="1400" b="1" spc="-30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Kumar</a:t>
                      </a:r>
                      <a:r>
                        <a:rPr sz="1400" b="1" spc="-20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Vishwakarma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70"/>
                        </a:lnSpc>
                      </a:pPr>
                      <a:r>
                        <a:rPr sz="1400" b="1" spc="-5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Lecture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70"/>
                        </a:lnSpc>
                      </a:pPr>
                      <a:r>
                        <a:rPr sz="1400" b="1" spc="-10" dirty="0">
                          <a:solidFill>
                            <a:srgbClr val="5EA6F7"/>
                          </a:solidFill>
                          <a:latin typeface="Courier New"/>
                          <a:cs typeface="Courier New"/>
                        </a:rPr>
                        <a:t>Notes.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2448432" y="15240"/>
            <a:ext cx="9745345" cy="6663055"/>
            <a:chOff x="2448432" y="15240"/>
            <a:chExt cx="9745345" cy="666305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8432" y="5400293"/>
              <a:ext cx="251333" cy="2754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22901" y="5754459"/>
              <a:ext cx="427355" cy="402590"/>
            </a:xfrm>
            <a:custGeom>
              <a:avLst/>
              <a:gdLst/>
              <a:ahLst/>
              <a:cxnLst/>
              <a:rect l="l" t="t" r="r" b="b"/>
              <a:pathLst>
                <a:path w="427354" h="402589">
                  <a:moveTo>
                    <a:pt x="225509" y="393700"/>
                  </a:moveTo>
                  <a:lnTo>
                    <a:pt x="169925" y="393700"/>
                  </a:lnTo>
                  <a:lnTo>
                    <a:pt x="168783" y="398780"/>
                  </a:lnTo>
                  <a:lnTo>
                    <a:pt x="172338" y="401320"/>
                  </a:lnTo>
                  <a:lnTo>
                    <a:pt x="176022" y="402590"/>
                  </a:lnTo>
                  <a:lnTo>
                    <a:pt x="225509" y="393700"/>
                  </a:lnTo>
                  <a:close/>
                </a:path>
                <a:path w="427354" h="402589">
                  <a:moveTo>
                    <a:pt x="6603" y="196850"/>
                  </a:moveTo>
                  <a:lnTo>
                    <a:pt x="1777" y="198120"/>
                  </a:lnTo>
                  <a:lnTo>
                    <a:pt x="0" y="200660"/>
                  </a:lnTo>
                  <a:lnTo>
                    <a:pt x="253" y="203200"/>
                  </a:lnTo>
                  <a:lnTo>
                    <a:pt x="12366" y="266700"/>
                  </a:lnTo>
                  <a:lnTo>
                    <a:pt x="40767" y="312420"/>
                  </a:lnTo>
                  <a:lnTo>
                    <a:pt x="79883" y="335280"/>
                  </a:lnTo>
                  <a:lnTo>
                    <a:pt x="135382" y="346710"/>
                  </a:lnTo>
                  <a:lnTo>
                    <a:pt x="139148" y="356870"/>
                  </a:lnTo>
                  <a:lnTo>
                    <a:pt x="140271" y="367030"/>
                  </a:lnTo>
                  <a:lnTo>
                    <a:pt x="139489" y="377190"/>
                  </a:lnTo>
                  <a:lnTo>
                    <a:pt x="137540" y="386080"/>
                  </a:lnTo>
                  <a:lnTo>
                    <a:pt x="136906" y="388620"/>
                  </a:lnTo>
                  <a:lnTo>
                    <a:pt x="137795" y="391160"/>
                  </a:lnTo>
                  <a:lnTo>
                    <a:pt x="144780" y="394970"/>
                  </a:lnTo>
                  <a:lnTo>
                    <a:pt x="161289" y="394970"/>
                  </a:lnTo>
                  <a:lnTo>
                    <a:pt x="169925" y="393700"/>
                  </a:lnTo>
                  <a:lnTo>
                    <a:pt x="225509" y="393700"/>
                  </a:lnTo>
                  <a:lnTo>
                    <a:pt x="239649" y="391160"/>
                  </a:lnTo>
                  <a:lnTo>
                    <a:pt x="180212" y="391160"/>
                  </a:lnTo>
                  <a:lnTo>
                    <a:pt x="180131" y="384810"/>
                  </a:lnTo>
                  <a:lnTo>
                    <a:pt x="152526" y="384810"/>
                  </a:lnTo>
                  <a:lnTo>
                    <a:pt x="150749" y="383540"/>
                  </a:lnTo>
                  <a:lnTo>
                    <a:pt x="148717" y="383540"/>
                  </a:lnTo>
                  <a:lnTo>
                    <a:pt x="150163" y="375920"/>
                  </a:lnTo>
                  <a:lnTo>
                    <a:pt x="150764" y="367030"/>
                  </a:lnTo>
                  <a:lnTo>
                    <a:pt x="150056" y="358140"/>
                  </a:lnTo>
                  <a:lnTo>
                    <a:pt x="147574" y="347980"/>
                  </a:lnTo>
                  <a:lnTo>
                    <a:pt x="172076" y="347980"/>
                  </a:lnTo>
                  <a:lnTo>
                    <a:pt x="169672" y="341630"/>
                  </a:lnTo>
                  <a:lnTo>
                    <a:pt x="168783" y="340360"/>
                  </a:lnTo>
                  <a:lnTo>
                    <a:pt x="167005" y="339090"/>
                  </a:lnTo>
                  <a:lnTo>
                    <a:pt x="165100" y="339090"/>
                  </a:lnTo>
                  <a:lnTo>
                    <a:pt x="125622" y="335280"/>
                  </a:lnTo>
                  <a:lnTo>
                    <a:pt x="67766" y="317500"/>
                  </a:lnTo>
                  <a:lnTo>
                    <a:pt x="35510" y="289560"/>
                  </a:lnTo>
                  <a:lnTo>
                    <a:pt x="18948" y="250190"/>
                  </a:lnTo>
                  <a:lnTo>
                    <a:pt x="14097" y="226060"/>
                  </a:lnTo>
                  <a:lnTo>
                    <a:pt x="26213" y="226060"/>
                  </a:lnTo>
                  <a:lnTo>
                    <a:pt x="20978" y="218440"/>
                  </a:lnTo>
                  <a:lnTo>
                    <a:pt x="10540" y="199390"/>
                  </a:lnTo>
                  <a:lnTo>
                    <a:pt x="9525" y="198120"/>
                  </a:lnTo>
                  <a:lnTo>
                    <a:pt x="6603" y="196850"/>
                  </a:lnTo>
                  <a:close/>
                </a:path>
                <a:path w="427354" h="402589">
                  <a:moveTo>
                    <a:pt x="331215" y="289560"/>
                  </a:moveTo>
                  <a:lnTo>
                    <a:pt x="283638" y="317500"/>
                  </a:lnTo>
                  <a:lnTo>
                    <a:pt x="233934" y="331470"/>
                  </a:lnTo>
                  <a:lnTo>
                    <a:pt x="231901" y="331470"/>
                  </a:lnTo>
                  <a:lnTo>
                    <a:pt x="230250" y="332740"/>
                  </a:lnTo>
                  <a:lnTo>
                    <a:pt x="229743" y="335280"/>
                  </a:lnTo>
                  <a:lnTo>
                    <a:pt x="226657" y="349250"/>
                  </a:lnTo>
                  <a:lnTo>
                    <a:pt x="226012" y="360680"/>
                  </a:lnTo>
                  <a:lnTo>
                    <a:pt x="227582" y="372110"/>
                  </a:lnTo>
                  <a:lnTo>
                    <a:pt x="231139" y="382270"/>
                  </a:lnTo>
                  <a:lnTo>
                    <a:pt x="180212" y="391160"/>
                  </a:lnTo>
                  <a:lnTo>
                    <a:pt x="239649" y="391160"/>
                  </a:lnTo>
                  <a:lnTo>
                    <a:pt x="243077" y="389890"/>
                  </a:lnTo>
                  <a:lnTo>
                    <a:pt x="245110" y="386080"/>
                  </a:lnTo>
                  <a:lnTo>
                    <a:pt x="243459" y="383540"/>
                  </a:lnTo>
                  <a:lnTo>
                    <a:pt x="238968" y="373380"/>
                  </a:lnTo>
                  <a:lnTo>
                    <a:pt x="236775" y="364490"/>
                  </a:lnTo>
                  <a:lnTo>
                    <a:pt x="236940" y="354330"/>
                  </a:lnTo>
                  <a:lnTo>
                    <a:pt x="239522" y="340360"/>
                  </a:lnTo>
                  <a:lnTo>
                    <a:pt x="261240" y="335280"/>
                  </a:lnTo>
                  <a:lnTo>
                    <a:pt x="281828" y="328930"/>
                  </a:lnTo>
                  <a:lnTo>
                    <a:pt x="301583" y="321310"/>
                  </a:lnTo>
                  <a:lnTo>
                    <a:pt x="320801" y="309880"/>
                  </a:lnTo>
                  <a:lnTo>
                    <a:pt x="339264" y="309880"/>
                  </a:lnTo>
                  <a:lnTo>
                    <a:pt x="338859" y="306070"/>
                  </a:lnTo>
                  <a:lnTo>
                    <a:pt x="336296" y="290830"/>
                  </a:lnTo>
                  <a:lnTo>
                    <a:pt x="331215" y="289560"/>
                  </a:lnTo>
                  <a:close/>
                </a:path>
                <a:path w="427354" h="402589">
                  <a:moveTo>
                    <a:pt x="172076" y="347980"/>
                  </a:moveTo>
                  <a:lnTo>
                    <a:pt x="147574" y="347980"/>
                  </a:lnTo>
                  <a:lnTo>
                    <a:pt x="151892" y="349250"/>
                  </a:lnTo>
                  <a:lnTo>
                    <a:pt x="160909" y="349250"/>
                  </a:lnTo>
                  <a:lnTo>
                    <a:pt x="164514" y="358140"/>
                  </a:lnTo>
                  <a:lnTo>
                    <a:pt x="167179" y="367030"/>
                  </a:lnTo>
                  <a:lnTo>
                    <a:pt x="168963" y="374650"/>
                  </a:lnTo>
                  <a:lnTo>
                    <a:pt x="169925" y="382270"/>
                  </a:lnTo>
                  <a:lnTo>
                    <a:pt x="165353" y="383540"/>
                  </a:lnTo>
                  <a:lnTo>
                    <a:pt x="160527" y="383540"/>
                  </a:lnTo>
                  <a:lnTo>
                    <a:pt x="156210" y="384810"/>
                  </a:lnTo>
                  <a:lnTo>
                    <a:pt x="180131" y="384810"/>
                  </a:lnTo>
                  <a:lnTo>
                    <a:pt x="180066" y="379730"/>
                  </a:lnTo>
                  <a:lnTo>
                    <a:pt x="178371" y="368300"/>
                  </a:lnTo>
                  <a:lnTo>
                    <a:pt x="174962" y="355600"/>
                  </a:lnTo>
                  <a:lnTo>
                    <a:pt x="172076" y="347980"/>
                  </a:lnTo>
                  <a:close/>
                </a:path>
                <a:path w="427354" h="402589">
                  <a:moveTo>
                    <a:pt x="339264" y="309880"/>
                  </a:moveTo>
                  <a:lnTo>
                    <a:pt x="320801" y="309880"/>
                  </a:lnTo>
                  <a:lnTo>
                    <a:pt x="320294" y="317500"/>
                  </a:lnTo>
                  <a:lnTo>
                    <a:pt x="314833" y="325120"/>
                  </a:lnTo>
                  <a:lnTo>
                    <a:pt x="313055" y="330200"/>
                  </a:lnTo>
                  <a:lnTo>
                    <a:pt x="313436" y="339090"/>
                  </a:lnTo>
                  <a:lnTo>
                    <a:pt x="321818" y="340360"/>
                  </a:lnTo>
                  <a:lnTo>
                    <a:pt x="328040" y="341630"/>
                  </a:lnTo>
                  <a:lnTo>
                    <a:pt x="327025" y="346710"/>
                  </a:lnTo>
                  <a:lnTo>
                    <a:pt x="325120" y="353060"/>
                  </a:lnTo>
                  <a:lnTo>
                    <a:pt x="328802" y="356870"/>
                  </a:lnTo>
                  <a:lnTo>
                    <a:pt x="396113" y="344170"/>
                  </a:lnTo>
                  <a:lnTo>
                    <a:pt x="338074" y="344170"/>
                  </a:lnTo>
                  <a:lnTo>
                    <a:pt x="340002" y="330200"/>
                  </a:lnTo>
                  <a:lnTo>
                    <a:pt x="324993" y="330200"/>
                  </a:lnTo>
                  <a:lnTo>
                    <a:pt x="326644" y="326390"/>
                  </a:lnTo>
                  <a:lnTo>
                    <a:pt x="329438" y="320040"/>
                  </a:lnTo>
                  <a:lnTo>
                    <a:pt x="340059" y="320040"/>
                  </a:lnTo>
                  <a:lnTo>
                    <a:pt x="340074" y="317500"/>
                  </a:lnTo>
                  <a:lnTo>
                    <a:pt x="339264" y="309880"/>
                  </a:lnTo>
                  <a:close/>
                </a:path>
                <a:path w="427354" h="402589">
                  <a:moveTo>
                    <a:pt x="383640" y="11430"/>
                  </a:moveTo>
                  <a:lnTo>
                    <a:pt x="353794" y="11430"/>
                  </a:lnTo>
                  <a:lnTo>
                    <a:pt x="367538" y="13970"/>
                  </a:lnTo>
                  <a:lnTo>
                    <a:pt x="379472" y="20320"/>
                  </a:lnTo>
                  <a:lnTo>
                    <a:pt x="405574" y="57150"/>
                  </a:lnTo>
                  <a:lnTo>
                    <a:pt x="416349" y="128270"/>
                  </a:lnTo>
                  <a:lnTo>
                    <a:pt x="411194" y="166370"/>
                  </a:lnTo>
                  <a:lnTo>
                    <a:pt x="399418" y="199390"/>
                  </a:lnTo>
                  <a:lnTo>
                    <a:pt x="381381" y="226060"/>
                  </a:lnTo>
                  <a:lnTo>
                    <a:pt x="380238" y="227330"/>
                  </a:lnTo>
                  <a:lnTo>
                    <a:pt x="379602" y="229870"/>
                  </a:lnTo>
                  <a:lnTo>
                    <a:pt x="379984" y="231140"/>
                  </a:lnTo>
                  <a:lnTo>
                    <a:pt x="382857" y="251460"/>
                  </a:lnTo>
                  <a:lnTo>
                    <a:pt x="382873" y="266700"/>
                  </a:lnTo>
                  <a:lnTo>
                    <a:pt x="380555" y="280670"/>
                  </a:lnTo>
                  <a:lnTo>
                    <a:pt x="376174" y="297180"/>
                  </a:lnTo>
                  <a:lnTo>
                    <a:pt x="376174" y="298450"/>
                  </a:lnTo>
                  <a:lnTo>
                    <a:pt x="376427" y="298450"/>
                  </a:lnTo>
                  <a:lnTo>
                    <a:pt x="379610" y="308610"/>
                  </a:lnTo>
                  <a:lnTo>
                    <a:pt x="382841" y="317500"/>
                  </a:lnTo>
                  <a:lnTo>
                    <a:pt x="385786" y="327660"/>
                  </a:lnTo>
                  <a:lnTo>
                    <a:pt x="388112" y="335280"/>
                  </a:lnTo>
                  <a:lnTo>
                    <a:pt x="338074" y="344170"/>
                  </a:lnTo>
                  <a:lnTo>
                    <a:pt x="398780" y="344170"/>
                  </a:lnTo>
                  <a:lnTo>
                    <a:pt x="400812" y="341630"/>
                  </a:lnTo>
                  <a:lnTo>
                    <a:pt x="400303" y="337820"/>
                  </a:lnTo>
                  <a:lnTo>
                    <a:pt x="397934" y="328930"/>
                  </a:lnTo>
                  <a:lnTo>
                    <a:pt x="390624" y="307340"/>
                  </a:lnTo>
                  <a:lnTo>
                    <a:pt x="386969" y="297180"/>
                  </a:lnTo>
                  <a:lnTo>
                    <a:pt x="390886" y="281940"/>
                  </a:lnTo>
                  <a:lnTo>
                    <a:pt x="393160" y="267970"/>
                  </a:lnTo>
                  <a:lnTo>
                    <a:pt x="393291" y="251460"/>
                  </a:lnTo>
                  <a:lnTo>
                    <a:pt x="390778" y="231140"/>
                  </a:lnTo>
                  <a:lnTo>
                    <a:pt x="410015" y="201930"/>
                  </a:lnTo>
                  <a:lnTo>
                    <a:pt x="422179" y="166370"/>
                  </a:lnTo>
                  <a:lnTo>
                    <a:pt x="427247" y="128270"/>
                  </a:lnTo>
                  <a:lnTo>
                    <a:pt x="425196" y="88900"/>
                  </a:lnTo>
                  <a:lnTo>
                    <a:pt x="407765" y="36830"/>
                  </a:lnTo>
                  <a:lnTo>
                    <a:pt x="385697" y="12700"/>
                  </a:lnTo>
                  <a:lnTo>
                    <a:pt x="383640" y="11430"/>
                  </a:lnTo>
                  <a:close/>
                </a:path>
                <a:path w="427354" h="402589">
                  <a:moveTo>
                    <a:pt x="340059" y="320040"/>
                  </a:moveTo>
                  <a:lnTo>
                    <a:pt x="329438" y="320040"/>
                  </a:lnTo>
                  <a:lnTo>
                    <a:pt x="329641" y="325120"/>
                  </a:lnTo>
                  <a:lnTo>
                    <a:pt x="329649" y="327660"/>
                  </a:lnTo>
                  <a:lnTo>
                    <a:pt x="329564" y="330200"/>
                  </a:lnTo>
                  <a:lnTo>
                    <a:pt x="340002" y="330200"/>
                  </a:lnTo>
                  <a:lnTo>
                    <a:pt x="340059" y="320040"/>
                  </a:lnTo>
                  <a:close/>
                </a:path>
                <a:path w="427354" h="402589">
                  <a:moveTo>
                    <a:pt x="26213" y="226060"/>
                  </a:moveTo>
                  <a:lnTo>
                    <a:pt x="14097" y="226060"/>
                  </a:lnTo>
                  <a:lnTo>
                    <a:pt x="22675" y="238760"/>
                  </a:lnTo>
                  <a:lnTo>
                    <a:pt x="52197" y="267970"/>
                  </a:lnTo>
                  <a:lnTo>
                    <a:pt x="104757" y="281940"/>
                  </a:lnTo>
                  <a:lnTo>
                    <a:pt x="124840" y="279400"/>
                  </a:lnTo>
                  <a:lnTo>
                    <a:pt x="138600" y="274320"/>
                  </a:lnTo>
                  <a:lnTo>
                    <a:pt x="145516" y="270510"/>
                  </a:lnTo>
                  <a:lnTo>
                    <a:pt x="104596" y="270510"/>
                  </a:lnTo>
                  <a:lnTo>
                    <a:pt x="87757" y="269240"/>
                  </a:lnTo>
                  <a:lnTo>
                    <a:pt x="72251" y="265430"/>
                  </a:lnTo>
                  <a:lnTo>
                    <a:pt x="57912" y="257810"/>
                  </a:lnTo>
                  <a:lnTo>
                    <a:pt x="44616" y="247650"/>
                  </a:lnTo>
                  <a:lnTo>
                    <a:pt x="32321" y="234950"/>
                  </a:lnTo>
                  <a:lnTo>
                    <a:pt x="26213" y="226060"/>
                  </a:lnTo>
                  <a:close/>
                </a:path>
                <a:path w="427354" h="402589">
                  <a:moveTo>
                    <a:pt x="369131" y="68580"/>
                  </a:moveTo>
                  <a:lnTo>
                    <a:pt x="356870" y="68580"/>
                  </a:lnTo>
                  <a:lnTo>
                    <a:pt x="362487" y="81280"/>
                  </a:lnTo>
                  <a:lnTo>
                    <a:pt x="366379" y="91440"/>
                  </a:lnTo>
                  <a:lnTo>
                    <a:pt x="368532" y="100330"/>
                  </a:lnTo>
                  <a:lnTo>
                    <a:pt x="368935" y="109220"/>
                  </a:lnTo>
                  <a:lnTo>
                    <a:pt x="367639" y="115570"/>
                  </a:lnTo>
                  <a:lnTo>
                    <a:pt x="335020" y="144780"/>
                  </a:lnTo>
                  <a:lnTo>
                    <a:pt x="279128" y="168910"/>
                  </a:lnTo>
                  <a:lnTo>
                    <a:pt x="243205" y="185420"/>
                  </a:lnTo>
                  <a:lnTo>
                    <a:pt x="206708" y="209550"/>
                  </a:lnTo>
                  <a:lnTo>
                    <a:pt x="174498" y="234950"/>
                  </a:lnTo>
                  <a:lnTo>
                    <a:pt x="159869" y="247650"/>
                  </a:lnTo>
                  <a:lnTo>
                    <a:pt x="146240" y="257810"/>
                  </a:lnTo>
                  <a:lnTo>
                    <a:pt x="133850" y="265430"/>
                  </a:lnTo>
                  <a:lnTo>
                    <a:pt x="122936" y="269240"/>
                  </a:lnTo>
                  <a:lnTo>
                    <a:pt x="104596" y="270510"/>
                  </a:lnTo>
                  <a:lnTo>
                    <a:pt x="145516" y="270510"/>
                  </a:lnTo>
                  <a:lnTo>
                    <a:pt x="152431" y="266700"/>
                  </a:lnTo>
                  <a:lnTo>
                    <a:pt x="166596" y="256540"/>
                  </a:lnTo>
                  <a:lnTo>
                    <a:pt x="181356" y="243840"/>
                  </a:lnTo>
                  <a:lnTo>
                    <a:pt x="196859" y="231140"/>
                  </a:lnTo>
                  <a:lnTo>
                    <a:pt x="230058" y="205740"/>
                  </a:lnTo>
                  <a:lnTo>
                    <a:pt x="276407" y="181610"/>
                  </a:lnTo>
                  <a:lnTo>
                    <a:pt x="305943" y="170180"/>
                  </a:lnTo>
                  <a:lnTo>
                    <a:pt x="334430" y="157480"/>
                  </a:lnTo>
                  <a:lnTo>
                    <a:pt x="367710" y="135890"/>
                  </a:lnTo>
                  <a:lnTo>
                    <a:pt x="379730" y="109220"/>
                  </a:lnTo>
                  <a:lnTo>
                    <a:pt x="379279" y="99060"/>
                  </a:lnTo>
                  <a:lnTo>
                    <a:pt x="376602" y="86360"/>
                  </a:lnTo>
                  <a:lnTo>
                    <a:pt x="371711" y="73660"/>
                  </a:lnTo>
                  <a:lnTo>
                    <a:pt x="369131" y="68580"/>
                  </a:lnTo>
                  <a:close/>
                </a:path>
                <a:path w="427354" h="402589">
                  <a:moveTo>
                    <a:pt x="354832" y="0"/>
                  </a:moveTo>
                  <a:lnTo>
                    <a:pt x="336423" y="0"/>
                  </a:lnTo>
                  <a:lnTo>
                    <a:pt x="322689" y="3810"/>
                  </a:lnTo>
                  <a:lnTo>
                    <a:pt x="285303" y="27940"/>
                  </a:lnTo>
                  <a:lnTo>
                    <a:pt x="276504" y="45720"/>
                  </a:lnTo>
                  <a:lnTo>
                    <a:pt x="276606" y="55880"/>
                  </a:lnTo>
                  <a:lnTo>
                    <a:pt x="280943" y="66040"/>
                  </a:lnTo>
                  <a:lnTo>
                    <a:pt x="287972" y="73660"/>
                  </a:lnTo>
                  <a:lnTo>
                    <a:pt x="297001" y="78740"/>
                  </a:lnTo>
                  <a:lnTo>
                    <a:pt x="307339" y="80010"/>
                  </a:lnTo>
                  <a:lnTo>
                    <a:pt x="318383" y="80010"/>
                  </a:lnTo>
                  <a:lnTo>
                    <a:pt x="330438" y="77470"/>
                  </a:lnTo>
                  <a:lnTo>
                    <a:pt x="343326" y="73660"/>
                  </a:lnTo>
                  <a:lnTo>
                    <a:pt x="353484" y="69850"/>
                  </a:lnTo>
                  <a:lnTo>
                    <a:pt x="307975" y="69850"/>
                  </a:lnTo>
                  <a:lnTo>
                    <a:pt x="300434" y="68580"/>
                  </a:lnTo>
                  <a:lnTo>
                    <a:pt x="294227" y="64770"/>
                  </a:lnTo>
                  <a:lnTo>
                    <a:pt x="289687" y="59690"/>
                  </a:lnTo>
                  <a:lnTo>
                    <a:pt x="287147" y="53340"/>
                  </a:lnTo>
                  <a:lnTo>
                    <a:pt x="287150" y="46990"/>
                  </a:lnTo>
                  <a:lnTo>
                    <a:pt x="317023" y="17780"/>
                  </a:lnTo>
                  <a:lnTo>
                    <a:pt x="338074" y="11430"/>
                  </a:lnTo>
                  <a:lnTo>
                    <a:pt x="383640" y="11430"/>
                  </a:lnTo>
                  <a:lnTo>
                    <a:pt x="371300" y="3810"/>
                  </a:lnTo>
                  <a:lnTo>
                    <a:pt x="354832" y="0"/>
                  </a:lnTo>
                  <a:close/>
                </a:path>
                <a:path w="427354" h="402589">
                  <a:moveTo>
                    <a:pt x="360045" y="55880"/>
                  </a:moveTo>
                  <a:lnTo>
                    <a:pt x="357505" y="57150"/>
                  </a:lnTo>
                  <a:lnTo>
                    <a:pt x="343247" y="62230"/>
                  </a:lnTo>
                  <a:lnTo>
                    <a:pt x="330025" y="67310"/>
                  </a:lnTo>
                  <a:lnTo>
                    <a:pt x="318160" y="69850"/>
                  </a:lnTo>
                  <a:lnTo>
                    <a:pt x="353484" y="69850"/>
                  </a:lnTo>
                  <a:lnTo>
                    <a:pt x="356870" y="68580"/>
                  </a:lnTo>
                  <a:lnTo>
                    <a:pt x="369131" y="68580"/>
                  </a:lnTo>
                  <a:lnTo>
                    <a:pt x="364617" y="59690"/>
                  </a:lnTo>
                  <a:lnTo>
                    <a:pt x="363347" y="57150"/>
                  </a:lnTo>
                  <a:lnTo>
                    <a:pt x="360045" y="55880"/>
                  </a:lnTo>
                  <a:close/>
                </a:path>
                <a:path w="427354" h="402589">
                  <a:moveTo>
                    <a:pt x="339851" y="26670"/>
                  </a:moveTo>
                  <a:lnTo>
                    <a:pt x="336931" y="27940"/>
                  </a:lnTo>
                  <a:lnTo>
                    <a:pt x="334010" y="27940"/>
                  </a:lnTo>
                  <a:lnTo>
                    <a:pt x="332105" y="30480"/>
                  </a:lnTo>
                  <a:lnTo>
                    <a:pt x="332739" y="34290"/>
                  </a:lnTo>
                  <a:lnTo>
                    <a:pt x="333248" y="36830"/>
                  </a:lnTo>
                  <a:lnTo>
                    <a:pt x="336042" y="39370"/>
                  </a:lnTo>
                  <a:lnTo>
                    <a:pt x="341884" y="38100"/>
                  </a:lnTo>
                  <a:lnTo>
                    <a:pt x="343788" y="35560"/>
                  </a:lnTo>
                  <a:lnTo>
                    <a:pt x="343281" y="31750"/>
                  </a:lnTo>
                  <a:lnTo>
                    <a:pt x="342646" y="29210"/>
                  </a:lnTo>
                  <a:lnTo>
                    <a:pt x="339851" y="26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88401" y="1203959"/>
              <a:ext cx="0" cy="4093845"/>
            </a:xfrm>
            <a:custGeom>
              <a:avLst/>
              <a:gdLst/>
              <a:ahLst/>
              <a:cxnLst/>
              <a:rect l="l" t="t" r="r" b="b"/>
              <a:pathLst>
                <a:path h="4093845">
                  <a:moveTo>
                    <a:pt x="0" y="0"/>
                  </a:moveTo>
                  <a:lnTo>
                    <a:pt x="0" y="4093337"/>
                  </a:lnTo>
                </a:path>
              </a:pathLst>
            </a:custGeom>
            <a:ln w="32003">
              <a:solidFill>
                <a:srgbClr val="0CF8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4404" y="15240"/>
              <a:ext cx="4389120" cy="666292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47289" y="6301536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208" y="294586"/>
            <a:ext cx="8028940" cy="5895975"/>
            <a:chOff x="521208" y="294586"/>
            <a:chExt cx="8028940" cy="5895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294586"/>
              <a:ext cx="7701306" cy="56490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27848" y="5833872"/>
              <a:ext cx="622300" cy="356870"/>
            </a:xfrm>
            <a:custGeom>
              <a:avLst/>
              <a:gdLst/>
              <a:ahLst/>
              <a:cxnLst/>
              <a:rect l="l" t="t" r="r" b="b"/>
              <a:pathLst>
                <a:path w="622300" h="356870">
                  <a:moveTo>
                    <a:pt x="621792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621792" y="356615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9C34EE-CF65-451E-C3CD-82FA0034E73B}"/>
                  </a:ext>
                </a:extLst>
              </p14:cNvPr>
              <p14:cNvContentPartPr/>
              <p14:nvPr/>
            </p14:nvContentPartPr>
            <p14:xfrm>
              <a:off x="2663280" y="2366280"/>
              <a:ext cx="4743720" cy="155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9C34EE-CF65-451E-C3CD-82FA0034E7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7440" y="2302920"/>
                <a:ext cx="47750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725125-E2C4-67B1-4505-AEF97A5F0572}"/>
                  </a:ext>
                </a:extLst>
              </p14:cNvPr>
              <p14:cNvContentPartPr/>
              <p14:nvPr/>
            </p14:nvContentPartPr>
            <p14:xfrm>
              <a:off x="1336320" y="2742480"/>
              <a:ext cx="4129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725125-E2C4-67B1-4505-AEF97A5F05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0480" y="2679120"/>
                <a:ext cx="44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26B768-7BFC-D74D-42BE-476BA980F670}"/>
                  </a:ext>
                </a:extLst>
              </p14:cNvPr>
              <p14:cNvContentPartPr/>
              <p14:nvPr/>
            </p14:nvContentPartPr>
            <p14:xfrm>
              <a:off x="4731120" y="4895280"/>
              <a:ext cx="781560" cy="13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26B768-7BFC-D74D-42BE-476BA980F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5280" y="4831920"/>
                <a:ext cx="812880" cy="25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6529" y="1079119"/>
          <a:ext cx="4335780" cy="194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X</a:t>
                      </a:r>
                      <a:endParaRPr sz="24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</a:t>
                      </a:r>
                      <a:endParaRPr sz="24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2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3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4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7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6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5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Arial Black"/>
                          <a:cs typeface="Arial Black"/>
                        </a:rPr>
                        <a:t>8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93154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Arial Black"/>
                          <a:cs typeface="Arial Black"/>
                        </a:rPr>
                        <a:t>10</a:t>
                      </a:r>
                      <a:endParaRPr sz="1800">
                        <a:latin typeface="Arial Black"/>
                        <a:cs typeface="Arial Black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642" y="174497"/>
            <a:ext cx="3154680" cy="523240"/>
          </a:xfrm>
          <a:prstGeom prst="rect">
            <a:avLst/>
          </a:prstGeom>
          <a:ln w="28955">
            <a:solidFill>
              <a:srgbClr val="FFC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"/>
              </a:spcBef>
            </a:pPr>
            <a:r>
              <a:rPr sz="2800" spc="-25" dirty="0"/>
              <a:t>Practice</a:t>
            </a:r>
            <a:r>
              <a:rPr sz="2800" spc="-90" dirty="0"/>
              <a:t> </a:t>
            </a:r>
            <a:r>
              <a:rPr sz="2800" spc="-25" dirty="0"/>
              <a:t>Question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239511" y="280415"/>
            <a:ext cx="1993900" cy="751840"/>
            <a:chOff x="5239511" y="280415"/>
            <a:chExt cx="1993900" cy="75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8467" y="309371"/>
              <a:ext cx="1935480" cy="6934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53989" y="294893"/>
              <a:ext cx="1964689" cy="722630"/>
            </a:xfrm>
            <a:custGeom>
              <a:avLst/>
              <a:gdLst/>
              <a:ahLst/>
              <a:cxnLst/>
              <a:rect l="l" t="t" r="r" b="b"/>
              <a:pathLst>
                <a:path w="1964690" h="722630">
                  <a:moveTo>
                    <a:pt x="0" y="722376"/>
                  </a:moveTo>
                  <a:lnTo>
                    <a:pt x="1964436" y="722376"/>
                  </a:lnTo>
                  <a:lnTo>
                    <a:pt x="1964436" y="0"/>
                  </a:lnTo>
                  <a:lnTo>
                    <a:pt x="0" y="0"/>
                  </a:lnTo>
                  <a:lnTo>
                    <a:pt x="0" y="72237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79435" y="164592"/>
            <a:ext cx="4326890" cy="1830705"/>
            <a:chOff x="7679435" y="164592"/>
            <a:chExt cx="4326890" cy="18307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4587" y="257556"/>
              <a:ext cx="1737359" cy="877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3151" y="309371"/>
              <a:ext cx="650748" cy="579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1477" y="1474966"/>
              <a:ext cx="1832828" cy="2673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93913" y="179070"/>
              <a:ext cx="4297680" cy="1801495"/>
            </a:xfrm>
            <a:custGeom>
              <a:avLst/>
              <a:gdLst/>
              <a:ahLst/>
              <a:cxnLst/>
              <a:rect l="l" t="t" r="r" b="b"/>
              <a:pathLst>
                <a:path w="4297680" h="1801495">
                  <a:moveTo>
                    <a:pt x="2011679" y="1801367"/>
                  </a:moveTo>
                  <a:lnTo>
                    <a:pt x="4297680" y="1801367"/>
                  </a:lnTo>
                  <a:lnTo>
                    <a:pt x="4297680" y="1019555"/>
                  </a:lnTo>
                  <a:lnTo>
                    <a:pt x="2011679" y="1019555"/>
                  </a:lnTo>
                  <a:lnTo>
                    <a:pt x="2011679" y="1801367"/>
                  </a:lnTo>
                  <a:close/>
                </a:path>
                <a:path w="4297680" h="1801495">
                  <a:moveTo>
                    <a:pt x="0" y="963167"/>
                  </a:moveTo>
                  <a:lnTo>
                    <a:pt x="2694431" y="963167"/>
                  </a:lnTo>
                  <a:lnTo>
                    <a:pt x="2694431" y="0"/>
                  </a:lnTo>
                  <a:lnTo>
                    <a:pt x="0" y="0"/>
                  </a:lnTo>
                  <a:lnTo>
                    <a:pt x="0" y="9631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4036" y="1242060"/>
            <a:ext cx="2569158" cy="94076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724400" y="2289048"/>
            <a:ext cx="3455035" cy="940435"/>
            <a:chOff x="4724400" y="2289048"/>
            <a:chExt cx="3455035" cy="9404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7781" y="2439857"/>
              <a:ext cx="3143108" cy="6011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43450" y="2308098"/>
              <a:ext cx="3416935" cy="902335"/>
            </a:xfrm>
            <a:custGeom>
              <a:avLst/>
              <a:gdLst/>
              <a:ahLst/>
              <a:cxnLst/>
              <a:rect l="l" t="t" r="r" b="b"/>
              <a:pathLst>
                <a:path w="3416934" h="902335">
                  <a:moveTo>
                    <a:pt x="0" y="902208"/>
                  </a:moveTo>
                  <a:lnTo>
                    <a:pt x="3416807" y="902208"/>
                  </a:lnTo>
                  <a:lnTo>
                    <a:pt x="3416807" y="0"/>
                  </a:lnTo>
                  <a:lnTo>
                    <a:pt x="0" y="0"/>
                  </a:lnTo>
                  <a:lnTo>
                    <a:pt x="0" y="902208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65987" y="3896867"/>
            <a:ext cx="2792095" cy="794385"/>
            <a:chOff x="665987" y="3896867"/>
            <a:chExt cx="2792095" cy="79438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689" y="4109349"/>
              <a:ext cx="2488778" cy="36498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5037" y="3915917"/>
              <a:ext cx="2753995" cy="756285"/>
            </a:xfrm>
            <a:custGeom>
              <a:avLst/>
              <a:gdLst/>
              <a:ahLst/>
              <a:cxnLst/>
              <a:rect l="l" t="t" r="r" b="b"/>
              <a:pathLst>
                <a:path w="2753995" h="756285">
                  <a:moveTo>
                    <a:pt x="0" y="755903"/>
                  </a:moveTo>
                  <a:lnTo>
                    <a:pt x="2753867" y="755903"/>
                  </a:lnTo>
                  <a:lnTo>
                    <a:pt x="2753867" y="0"/>
                  </a:lnTo>
                  <a:lnTo>
                    <a:pt x="0" y="0"/>
                  </a:lnTo>
                  <a:lnTo>
                    <a:pt x="0" y="755903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C5BCB59-1A01-0396-B8FA-2CC028C5557E}"/>
                  </a:ext>
                </a:extLst>
              </p14:cNvPr>
              <p14:cNvContentPartPr/>
              <p14:nvPr/>
            </p14:nvContentPartPr>
            <p14:xfrm>
              <a:off x="832320" y="438192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C5BCB59-1A01-0396-B8FA-2CC028C555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480" y="431856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7" y="154342"/>
            <a:ext cx="5579401" cy="35150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91784" y="73152"/>
            <a:ext cx="6247130" cy="6355080"/>
            <a:chOff x="5891784" y="73152"/>
            <a:chExt cx="6247130" cy="6355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1784" y="102963"/>
              <a:ext cx="3284219" cy="2073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2812" y="73152"/>
              <a:ext cx="3355848" cy="28102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56" y="2823972"/>
              <a:ext cx="4722876" cy="36042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65240" y="2359278"/>
            <a:ext cx="146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 Light"/>
                <a:cs typeface="Calibri Light"/>
              </a:rPr>
              <a:t>Decide</a:t>
            </a:r>
            <a:r>
              <a:rPr sz="1800" spc="-8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–X</a:t>
            </a:r>
            <a:r>
              <a:rPr sz="1800" spc="-7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and</a:t>
            </a:r>
            <a:r>
              <a:rPr sz="1800" spc="-9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</a:t>
            </a:r>
            <a:endParaRPr sz="180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587" y="3768648"/>
            <a:ext cx="5388610" cy="1363980"/>
            <a:chOff x="132587" y="3768648"/>
            <a:chExt cx="5388610" cy="136398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7" y="3768648"/>
              <a:ext cx="4166616" cy="326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652" y="4126393"/>
              <a:ext cx="5221297" cy="100578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6596" y="5309084"/>
            <a:ext cx="4494480" cy="12796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CC1D11-868F-D787-EE37-A7A414826BBC}"/>
                  </a:ext>
                </a:extLst>
              </p14:cNvPr>
              <p14:cNvContentPartPr/>
              <p14:nvPr/>
            </p14:nvContentPartPr>
            <p14:xfrm>
              <a:off x="7191720" y="3347640"/>
              <a:ext cx="3189600" cy="3088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CC1D11-868F-D787-EE37-A7A414826B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5880" y="3284280"/>
                <a:ext cx="3220920" cy="32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A91DCA-37C0-0A11-6DC3-E0DD58AC6EB5}"/>
                  </a:ext>
                </a:extLst>
              </p14:cNvPr>
              <p14:cNvContentPartPr/>
              <p14:nvPr/>
            </p14:nvContentPartPr>
            <p14:xfrm>
              <a:off x="7050240" y="6009840"/>
              <a:ext cx="1568520" cy="342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A91DCA-37C0-0A11-6DC3-E0DD58AC6E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34400" y="5946480"/>
                <a:ext cx="1599840" cy="46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1289303"/>
            <a:ext cx="11135868" cy="2633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" y="174447"/>
            <a:ext cx="3211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000000"/>
                </a:solidFill>
              </a:rPr>
              <a:t>Previous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year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question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951738"/>
            <a:ext cx="11341735" cy="922019"/>
          </a:xfrm>
          <a:prstGeom prst="rect">
            <a:avLst/>
          </a:prstGeom>
          <a:ln w="19811">
            <a:solidFill>
              <a:srgbClr val="FFC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 marR="81915" algn="just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latin typeface="Arial"/>
                <a:cs typeface="Arial"/>
              </a:rPr>
              <a:t>Goodness </a:t>
            </a:r>
            <a:r>
              <a:rPr sz="1800" b="1" dirty="0">
                <a:latin typeface="Arial"/>
                <a:cs typeface="Arial"/>
              </a:rPr>
              <a:t>of Fit </a:t>
            </a:r>
            <a:r>
              <a:rPr sz="1800" spc="-5" dirty="0">
                <a:latin typeface="Arial MT"/>
                <a:cs typeface="Arial MT"/>
              </a:rPr>
              <a:t>refers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spc="-10" dirty="0">
                <a:latin typeface="Arial MT"/>
                <a:cs typeface="Arial MT"/>
              </a:rPr>
              <a:t>well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model fits the </a:t>
            </a:r>
            <a:r>
              <a:rPr sz="1800" spc="-5" dirty="0">
                <a:latin typeface="Arial MT"/>
                <a:cs typeface="Arial MT"/>
              </a:rPr>
              <a:t>observed data.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measures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discrepancy </a:t>
            </a:r>
            <a:r>
              <a:rPr sz="1800" spc="-5" dirty="0">
                <a:latin typeface="Arial MT"/>
                <a:cs typeface="Arial MT"/>
              </a:rPr>
              <a:t>between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observed data and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values predicted </a:t>
            </a:r>
            <a:r>
              <a:rPr sz="1800" dirty="0">
                <a:latin typeface="Arial MT"/>
                <a:cs typeface="Arial MT"/>
              </a:rPr>
              <a:t>by the </a:t>
            </a:r>
            <a:r>
              <a:rPr sz="1800" spc="-5" dirty="0">
                <a:latin typeface="Arial MT"/>
                <a:cs typeface="Arial MT"/>
              </a:rPr>
              <a:t>model.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simple </a:t>
            </a:r>
            <a:r>
              <a:rPr sz="1800" dirty="0">
                <a:latin typeface="Arial MT"/>
                <a:cs typeface="Arial MT"/>
              </a:rPr>
              <a:t>terms, </a:t>
            </a:r>
            <a:r>
              <a:rPr sz="1800" spc="-5" dirty="0">
                <a:latin typeface="Arial MT"/>
                <a:cs typeface="Arial MT"/>
              </a:rPr>
              <a:t>it helps us assess </a:t>
            </a:r>
            <a:r>
              <a:rPr sz="1800" spc="5" dirty="0">
                <a:latin typeface="Arial MT"/>
                <a:cs typeface="Arial MT"/>
              </a:rPr>
              <a:t>how </a:t>
            </a:r>
            <a:r>
              <a:rPr sz="1800" spc="-10" dirty="0">
                <a:latin typeface="Arial MT"/>
                <a:cs typeface="Arial MT"/>
              </a:rPr>
              <a:t>well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chosen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explains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variability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709" y="261365"/>
            <a:ext cx="3398520" cy="471170"/>
          </a:xfrm>
          <a:prstGeom prst="rect">
            <a:avLst/>
          </a:prstGeom>
          <a:ln w="28955">
            <a:solidFill>
              <a:srgbClr val="00AFEF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0"/>
              </a:spcBef>
            </a:pPr>
            <a:r>
              <a:rPr spc="-5" dirty="0">
                <a:solidFill>
                  <a:srgbClr val="92D050"/>
                </a:solidFill>
                <a:latin typeface="Arial Black"/>
                <a:cs typeface="Arial Black"/>
              </a:rPr>
              <a:t>Goodness</a:t>
            </a:r>
            <a:r>
              <a:rPr spc="-2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dirty="0">
                <a:solidFill>
                  <a:srgbClr val="92D050"/>
                </a:solidFill>
                <a:latin typeface="Arial Black"/>
                <a:cs typeface="Arial Black"/>
              </a:rPr>
              <a:t>of</a:t>
            </a:r>
            <a:r>
              <a:rPr spc="11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dirty="0">
                <a:solidFill>
                  <a:srgbClr val="92D050"/>
                </a:solidFill>
                <a:latin typeface="Arial Black"/>
                <a:cs typeface="Arial Black"/>
              </a:rPr>
              <a:t>Fit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709" y="1994154"/>
            <a:ext cx="11341735" cy="1199515"/>
          </a:xfrm>
          <a:prstGeom prst="rect">
            <a:avLst/>
          </a:prstGeom>
          <a:ln w="19811">
            <a:solidFill>
              <a:srgbClr val="FFC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Why</a:t>
            </a:r>
            <a:r>
              <a:rPr sz="18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Goodness</a:t>
            </a:r>
            <a:r>
              <a:rPr sz="1800" b="1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Fit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Important?</a:t>
            </a:r>
            <a:endParaRPr sz="1800">
              <a:latin typeface="Arial"/>
              <a:cs typeface="Arial"/>
            </a:endParaRPr>
          </a:p>
          <a:p>
            <a:pPr marL="90805" marR="2279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When building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especially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statistical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it's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crucial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know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whether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you’ve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accurately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it's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underfitting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overfitting.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good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accurate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unseen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(generalization).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94" y="3467814"/>
            <a:ext cx="5525891" cy="29066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15659" y="3715639"/>
            <a:ext cx="578675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006FC0"/>
                </a:solidFill>
                <a:latin typeface="Arial"/>
                <a:cs typeface="Arial"/>
              </a:rPr>
              <a:t>SST: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total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variability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SSR: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variability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explained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the </a:t>
            </a:r>
            <a:r>
              <a:rPr sz="1800" spc="-5" dirty="0"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692150" algn="l"/>
                <a:tab pos="1233170" algn="l"/>
                <a:tab pos="2380615" algn="l"/>
                <a:tab pos="3479800" algn="l"/>
                <a:tab pos="3944620" algn="l"/>
                <a:tab pos="5067935" algn="l"/>
                <a:tab pos="5455285" algn="l"/>
              </a:tabLst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SSE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:	</a:t>
            </a:r>
            <a:r>
              <a:rPr sz="1800" spc="10" dirty="0">
                <a:latin typeface="Arial MT"/>
                <a:cs typeface="Arial MT"/>
              </a:rPr>
              <a:t>T</a:t>
            </a:r>
            <a:r>
              <a:rPr sz="1800" spc="-10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	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g	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iab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y	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	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ed	</a:t>
            </a:r>
            <a:r>
              <a:rPr sz="1800" spc="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y	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800" spc="-40" dirty="0">
                <a:latin typeface="Arial MT"/>
                <a:cs typeface="Arial MT"/>
              </a:rPr>
              <a:t>Together,</a:t>
            </a:r>
            <a:r>
              <a:rPr sz="1800" spc="1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1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terms</a:t>
            </a:r>
            <a:r>
              <a:rPr sz="1800" spc="1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evaluate</a:t>
            </a:r>
            <a:r>
              <a:rPr sz="1800" spc="1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1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8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regression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indicate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how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well</a:t>
            </a:r>
            <a:r>
              <a:rPr sz="1800" spc="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fits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data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6998" y="6504533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C2CEAB-82B2-7546-DF6A-F2729292AE15}"/>
                  </a:ext>
                </a:extLst>
              </p14:cNvPr>
              <p14:cNvContentPartPr/>
              <p14:nvPr/>
            </p14:nvContentPartPr>
            <p14:xfrm>
              <a:off x="0" y="1116720"/>
              <a:ext cx="8399520" cy="407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C2CEAB-82B2-7546-DF6A-F2729292AE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840" y="1053360"/>
                <a:ext cx="843084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81FFB3-7CB4-1E18-BA3C-C56E73555434}"/>
                  </a:ext>
                </a:extLst>
              </p14:cNvPr>
              <p14:cNvContentPartPr/>
              <p14:nvPr/>
            </p14:nvContentPartPr>
            <p14:xfrm>
              <a:off x="7031880" y="846720"/>
              <a:ext cx="4560480" cy="350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81FFB3-7CB4-1E18-BA3C-C56E73555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6040" y="783360"/>
                <a:ext cx="459180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09A55-180E-2090-CBC8-EE04C0510AC7}"/>
                  </a:ext>
                </a:extLst>
              </p14:cNvPr>
              <p14:cNvContentPartPr/>
              <p14:nvPr/>
            </p14:nvContentPartPr>
            <p14:xfrm>
              <a:off x="8164800" y="2456280"/>
              <a:ext cx="317412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09A55-180E-2090-CBC8-EE04C0510A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8960" y="2392920"/>
                <a:ext cx="3205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7AB26-CA09-CF2D-4DD6-1A4EE56E4BB9}"/>
                  </a:ext>
                </a:extLst>
              </p14:cNvPr>
              <p14:cNvContentPartPr/>
              <p14:nvPr/>
            </p14:nvContentPartPr>
            <p14:xfrm>
              <a:off x="514440" y="2620800"/>
              <a:ext cx="11054160" cy="266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7AB26-CA09-CF2D-4DD6-1A4EE56E4B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600" y="2557440"/>
                <a:ext cx="110854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3E7903E-AF84-988E-9995-3970279EEFB3}"/>
                  </a:ext>
                </a:extLst>
              </p14:cNvPr>
              <p14:cNvContentPartPr/>
              <p14:nvPr/>
            </p14:nvContentPartPr>
            <p14:xfrm>
              <a:off x="417600" y="2700720"/>
              <a:ext cx="7675200" cy="461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3E7903E-AF84-988E-9995-3970279EEF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760" y="2637360"/>
                <a:ext cx="770652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2B0488-B1D8-6286-39D4-FCCF890817BB}"/>
                  </a:ext>
                </a:extLst>
              </p14:cNvPr>
              <p14:cNvContentPartPr/>
              <p14:nvPr/>
            </p14:nvContentPartPr>
            <p14:xfrm>
              <a:off x="6537600" y="3782160"/>
              <a:ext cx="4349880" cy="87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2B0488-B1D8-6286-39D4-FCCF890817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21760" y="3718800"/>
                <a:ext cx="4381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085908-3AED-843A-6034-701A2A6EBEBD}"/>
                  </a:ext>
                </a:extLst>
              </p14:cNvPr>
              <p14:cNvContentPartPr/>
              <p14:nvPr/>
            </p14:nvContentPartPr>
            <p14:xfrm>
              <a:off x="6508080" y="4195440"/>
              <a:ext cx="3827880" cy="39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085908-3AED-843A-6034-701A2A6EBE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240" y="4132080"/>
                <a:ext cx="3859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733850F-3927-D405-661E-4C090D440FD7}"/>
                  </a:ext>
                </a:extLst>
              </p14:cNvPr>
              <p14:cNvContentPartPr/>
              <p14:nvPr/>
            </p14:nvContentPartPr>
            <p14:xfrm>
              <a:off x="5591880" y="4444920"/>
              <a:ext cx="5866560" cy="945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733850F-3927-D405-661E-4C090D440F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76040" y="4381560"/>
                <a:ext cx="5897880" cy="107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609" y="270509"/>
            <a:ext cx="3754120" cy="523240"/>
          </a:xfrm>
          <a:prstGeom prst="rect">
            <a:avLst/>
          </a:prstGeom>
          <a:ln w="28955">
            <a:solidFill>
              <a:srgbClr val="FFC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0"/>
              </a:spcBef>
            </a:pPr>
            <a:r>
              <a:rPr sz="2800" spc="-25" dirty="0">
                <a:solidFill>
                  <a:srgbClr val="006FC0"/>
                </a:solidFill>
              </a:rPr>
              <a:t>Coefficient</a:t>
            </a:r>
            <a:r>
              <a:rPr sz="2800" spc="-75" dirty="0">
                <a:solidFill>
                  <a:srgbClr val="006FC0"/>
                </a:solidFill>
              </a:rPr>
              <a:t> </a:t>
            </a:r>
            <a:r>
              <a:rPr sz="2800" spc="-15" dirty="0">
                <a:solidFill>
                  <a:srgbClr val="006FC0"/>
                </a:solidFill>
              </a:rPr>
              <a:t>of</a:t>
            </a:r>
            <a:r>
              <a:rPr sz="2800" spc="-30" dirty="0">
                <a:solidFill>
                  <a:srgbClr val="006FC0"/>
                </a:solidFill>
              </a:rPr>
              <a:t> </a:t>
            </a:r>
            <a:r>
              <a:rPr sz="2800" spc="-25" dirty="0">
                <a:solidFill>
                  <a:srgbClr val="006FC0"/>
                </a:solidFill>
              </a:rPr>
              <a:t>Correlation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1663" y="1146428"/>
          <a:ext cx="3444240" cy="2377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X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3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5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4037247" y="263652"/>
            <a:ext cx="7931150" cy="5955030"/>
            <a:chOff x="4037247" y="263652"/>
            <a:chExt cx="7931150" cy="5955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1304" y="294523"/>
              <a:ext cx="5820723" cy="18461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32732" y="26974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2732" y="26974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0" y="262127"/>
                  </a:moveTo>
                  <a:lnTo>
                    <a:pt x="182879" y="262127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621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7247" y="2808615"/>
              <a:ext cx="6209739" cy="3409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7132" y="1723643"/>
              <a:ext cx="2910839" cy="110947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956125-EB5D-0B66-3FC4-8ED8109970A0}"/>
                  </a:ext>
                </a:extLst>
              </p14:cNvPr>
              <p14:cNvContentPartPr/>
              <p14:nvPr/>
            </p14:nvContentPartPr>
            <p14:xfrm>
              <a:off x="5437440" y="973440"/>
              <a:ext cx="4347360" cy="1261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956125-EB5D-0B66-3FC4-8ED8109970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0" y="910080"/>
                <a:ext cx="4378680" cy="138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024" y="289082"/>
            <a:ext cx="11671300" cy="5470525"/>
            <a:chOff x="294024" y="289082"/>
            <a:chExt cx="11671300" cy="5470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024" y="289082"/>
              <a:ext cx="6338423" cy="42828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0" y="1097279"/>
              <a:ext cx="5670804" cy="46619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AD76D2-7813-9992-DFB5-7BF976AA4CE8}"/>
                  </a:ext>
                </a:extLst>
              </p14:cNvPr>
              <p14:cNvContentPartPr/>
              <p14:nvPr/>
            </p14:nvContentPartPr>
            <p14:xfrm>
              <a:off x="3951360" y="1289160"/>
              <a:ext cx="1342800" cy="9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AD76D2-7813-9992-DFB5-7BF976AA4C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5520" y="1225800"/>
                <a:ext cx="1374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B33241-DBDF-76AA-EF4E-4E3E6610EC8A}"/>
                  </a:ext>
                </a:extLst>
              </p14:cNvPr>
              <p14:cNvContentPartPr/>
              <p14:nvPr/>
            </p14:nvContentPartPr>
            <p14:xfrm>
              <a:off x="9612360" y="2656440"/>
              <a:ext cx="2040840" cy="356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B33241-DBDF-76AA-EF4E-4E3E6610EC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6520" y="2593080"/>
                <a:ext cx="207216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E80A33-B9F0-BF5F-8241-9D32D7AA46C9}"/>
                  </a:ext>
                </a:extLst>
              </p14:cNvPr>
              <p14:cNvContentPartPr/>
              <p14:nvPr/>
            </p14:nvContentPartPr>
            <p14:xfrm>
              <a:off x="9537480" y="3741840"/>
              <a:ext cx="2654640" cy="780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E80A33-B9F0-BF5F-8241-9D32D7AA46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1640" y="3678480"/>
                <a:ext cx="268596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C46C3D-14B5-0F56-EC78-C93B8D1CBD54}"/>
                  </a:ext>
                </a:extLst>
              </p14:cNvPr>
              <p14:cNvContentPartPr/>
              <p14:nvPr/>
            </p14:nvContentPartPr>
            <p14:xfrm>
              <a:off x="9822240" y="4962240"/>
              <a:ext cx="2028960" cy="473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C46C3D-14B5-0F56-EC78-C93B8D1CBD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06400" y="4898880"/>
                <a:ext cx="2060280" cy="60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198" y="86868"/>
            <a:ext cx="11784965" cy="5332730"/>
            <a:chOff x="229198" y="86868"/>
            <a:chExt cx="11784965" cy="5332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198" y="267075"/>
              <a:ext cx="7589847" cy="50779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2724" y="124968"/>
              <a:ext cx="6182868" cy="952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73674" y="105918"/>
              <a:ext cx="6221095" cy="990600"/>
            </a:xfrm>
            <a:custGeom>
              <a:avLst/>
              <a:gdLst/>
              <a:ahLst/>
              <a:cxnLst/>
              <a:rect l="l" t="t" r="r" b="b"/>
              <a:pathLst>
                <a:path w="6221095" h="990600">
                  <a:moveTo>
                    <a:pt x="0" y="990600"/>
                  </a:moveTo>
                  <a:lnTo>
                    <a:pt x="6220968" y="990600"/>
                  </a:lnTo>
                  <a:lnTo>
                    <a:pt x="6220968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38100">
              <a:solidFill>
                <a:srgbClr val="F10D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9004" y="1541593"/>
              <a:ext cx="2552167" cy="1118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30006" y="1331214"/>
              <a:ext cx="2745105" cy="1588135"/>
            </a:xfrm>
            <a:custGeom>
              <a:avLst/>
              <a:gdLst/>
              <a:ahLst/>
              <a:cxnLst/>
              <a:rect l="l" t="t" r="r" b="b"/>
              <a:pathLst>
                <a:path w="2745104" h="1588135">
                  <a:moveTo>
                    <a:pt x="0" y="1588008"/>
                  </a:moveTo>
                  <a:lnTo>
                    <a:pt x="2744724" y="1588008"/>
                  </a:lnTo>
                  <a:lnTo>
                    <a:pt x="2744724" y="0"/>
                  </a:lnTo>
                  <a:lnTo>
                    <a:pt x="0" y="0"/>
                  </a:lnTo>
                  <a:lnTo>
                    <a:pt x="0" y="1588008"/>
                  </a:lnTo>
                  <a:close/>
                </a:path>
              </a:pathLst>
            </a:custGeom>
            <a:ln w="28956">
              <a:solidFill>
                <a:srgbClr val="F10D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6207" y="3831335"/>
              <a:ext cx="5739384" cy="15499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17157" y="3812285"/>
              <a:ext cx="5777865" cy="1588135"/>
            </a:xfrm>
            <a:custGeom>
              <a:avLst/>
              <a:gdLst/>
              <a:ahLst/>
              <a:cxnLst/>
              <a:rect l="l" t="t" r="r" b="b"/>
              <a:pathLst>
                <a:path w="5777865" h="1588135">
                  <a:moveTo>
                    <a:pt x="0" y="1588008"/>
                  </a:moveTo>
                  <a:lnTo>
                    <a:pt x="5777484" y="1588008"/>
                  </a:lnTo>
                  <a:lnTo>
                    <a:pt x="5777484" y="0"/>
                  </a:lnTo>
                  <a:lnTo>
                    <a:pt x="0" y="0"/>
                  </a:lnTo>
                  <a:lnTo>
                    <a:pt x="0" y="1588008"/>
                  </a:lnTo>
                  <a:close/>
                </a:path>
              </a:pathLst>
            </a:custGeom>
            <a:ln w="38100">
              <a:solidFill>
                <a:srgbClr val="F10D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523FD27-5C9A-964E-32B8-D63351217C70}"/>
                  </a:ext>
                </a:extLst>
              </p14:cNvPr>
              <p14:cNvContentPartPr/>
              <p14:nvPr/>
            </p14:nvContentPartPr>
            <p14:xfrm>
              <a:off x="9058320" y="1553760"/>
              <a:ext cx="1777320" cy="473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523FD27-5C9A-964E-32B8-D63351217C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2480" y="1490400"/>
                <a:ext cx="180864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9FA719-1E7E-4339-956C-339F8061CB5E}"/>
                  </a:ext>
                </a:extLst>
              </p14:cNvPr>
              <p14:cNvContentPartPr/>
              <p14:nvPr/>
            </p14:nvContentPartPr>
            <p14:xfrm>
              <a:off x="8643960" y="4917600"/>
              <a:ext cx="1499040" cy="483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9FA719-1E7E-4339-956C-339F8061CB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8120" y="4854240"/>
                <a:ext cx="1530360" cy="61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575" y="286003"/>
            <a:ext cx="2896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6FC0"/>
                </a:solidFill>
                <a:latin typeface="Arial Black"/>
                <a:cs typeface="Arial Black"/>
              </a:rPr>
              <a:t>ANOTHER</a:t>
            </a:r>
            <a:r>
              <a:rPr sz="2000" spc="-135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006FC0"/>
                </a:solidFill>
                <a:latin typeface="Arial Black"/>
                <a:cs typeface="Arial Black"/>
              </a:rPr>
              <a:t>FORMULA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455" y="1368932"/>
            <a:ext cx="3074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Coefficient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Correlation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3001" y="1168653"/>
            <a:ext cx="3426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Coefficient</a:t>
            </a:r>
            <a:r>
              <a:rPr sz="20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Determination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2175" y="2073154"/>
            <a:ext cx="6284242" cy="21550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58307F-00ED-A4B7-AB49-796A1936EB6E}"/>
                  </a:ext>
                </a:extLst>
              </p14:cNvPr>
              <p14:cNvContentPartPr/>
              <p14:nvPr/>
            </p14:nvContentPartPr>
            <p14:xfrm>
              <a:off x="1064520" y="2242800"/>
              <a:ext cx="2513520" cy="695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58307F-00ED-A4B7-AB49-796A1936EB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680" y="2179440"/>
                <a:ext cx="254484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159B05-F550-41B6-E414-CBCC8C895C41}"/>
                  </a:ext>
                </a:extLst>
              </p14:cNvPr>
              <p14:cNvContentPartPr/>
              <p14:nvPr/>
            </p14:nvContentPartPr>
            <p14:xfrm>
              <a:off x="256680" y="3180240"/>
              <a:ext cx="4111920" cy="2379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159B05-F550-41B6-E414-CBCC8C895C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840" y="3116880"/>
                <a:ext cx="4143240" cy="25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5B31F4-246B-12B4-5768-D13509713D74}"/>
                  </a:ext>
                </a:extLst>
              </p14:cNvPr>
              <p14:cNvContentPartPr/>
              <p14:nvPr/>
            </p14:nvContentPartPr>
            <p14:xfrm>
              <a:off x="4613400" y="3099960"/>
              <a:ext cx="2998080" cy="651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5B31F4-246B-12B4-5768-D13509713D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7560" y="3036600"/>
                <a:ext cx="3029400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B6C74F-D548-28DB-FCCB-210E4FE58848}"/>
                  </a:ext>
                </a:extLst>
              </p14:cNvPr>
              <p14:cNvContentPartPr/>
              <p14:nvPr/>
            </p14:nvContentPartPr>
            <p14:xfrm>
              <a:off x="4737600" y="3813480"/>
              <a:ext cx="4857840" cy="446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B6C74F-D548-28DB-FCCB-210E4FE588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1760" y="3750120"/>
                <a:ext cx="4889160" cy="57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223857"/>
            <a:ext cx="10065385" cy="6079490"/>
            <a:chOff x="254508" y="223857"/>
            <a:chExt cx="10065385" cy="6079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85" y="223857"/>
              <a:ext cx="6720756" cy="34055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8" y="3523487"/>
              <a:ext cx="4169664" cy="2779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8652" y="3984417"/>
              <a:ext cx="3006820" cy="7525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8931" y="5195442"/>
              <a:ext cx="5160370" cy="7847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3488" y="153923"/>
            <a:ext cx="4693920" cy="32247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78168"/>
            <a:ext cx="12192000" cy="180340"/>
            <a:chOff x="0" y="6678168"/>
            <a:chExt cx="12192000" cy="180340"/>
          </a:xfrm>
        </p:grpSpPr>
        <p:sp>
          <p:nvSpPr>
            <p:cNvPr id="3" name="object 3"/>
            <p:cNvSpPr/>
            <p:nvPr/>
          </p:nvSpPr>
          <p:spPr>
            <a:xfrm>
              <a:off x="0" y="6678168"/>
              <a:ext cx="7804784" cy="143510"/>
            </a:xfrm>
            <a:custGeom>
              <a:avLst/>
              <a:gdLst/>
              <a:ahLst/>
              <a:cxnLst/>
              <a:rect l="l" t="t" r="r" b="b"/>
              <a:pathLst>
                <a:path w="7804784" h="143509">
                  <a:moveTo>
                    <a:pt x="0" y="143255"/>
                  </a:moveTo>
                  <a:lnTo>
                    <a:pt x="7804404" y="143255"/>
                  </a:lnTo>
                  <a:lnTo>
                    <a:pt x="7804404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04404" y="6678168"/>
              <a:ext cx="3790315" cy="143510"/>
            </a:xfrm>
            <a:custGeom>
              <a:avLst/>
              <a:gdLst/>
              <a:ahLst/>
              <a:cxnLst/>
              <a:rect l="l" t="t" r="r" b="b"/>
              <a:pathLst>
                <a:path w="3790314" h="143509">
                  <a:moveTo>
                    <a:pt x="3790188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790188" y="143255"/>
                  </a:lnTo>
                  <a:lnTo>
                    <a:pt x="379018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3"/>
              <a:ext cx="12191999" cy="3657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92" y="56388"/>
            <a:ext cx="3896896" cy="3805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6384" y="83967"/>
            <a:ext cx="6147571" cy="61962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4927" y="4049014"/>
            <a:ext cx="8630920" cy="267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5752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M</a:t>
            </a:r>
            <a:r>
              <a:rPr sz="1800" b="1" spc="-5" dirty="0">
                <a:solidFill>
                  <a:srgbClr val="004E00"/>
                </a:solidFill>
                <a:latin typeface="Arial"/>
                <a:cs typeface="Arial"/>
              </a:rPr>
              <a:t>achine</a:t>
            </a:r>
            <a:r>
              <a:rPr sz="1800" b="1" dirty="0">
                <a:solidFill>
                  <a:srgbClr val="004E00"/>
                </a:solidFill>
                <a:latin typeface="Arial"/>
                <a:cs typeface="Arial"/>
              </a:rPr>
              <a:t> learning</a:t>
            </a:r>
            <a:r>
              <a:rPr sz="1800" b="1" spc="5" dirty="0">
                <a:solidFill>
                  <a:srgbClr val="004E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an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application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artificial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intelligence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(AI)</a:t>
            </a:r>
            <a:r>
              <a:rPr sz="1800" spc="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provides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systems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the</a:t>
            </a:r>
            <a:r>
              <a:rPr sz="1800" spc="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ability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to </a:t>
            </a:r>
            <a:r>
              <a:rPr sz="1800" spc="-49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automatically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learn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improve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from</a:t>
            </a:r>
            <a:r>
              <a:rPr sz="1800" spc="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experience </a:t>
            </a:r>
            <a:r>
              <a:rPr sz="1800" spc="-49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without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being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explicitly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programmed.</a:t>
            </a:r>
            <a:r>
              <a:rPr sz="1800" spc="49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4E00"/>
                </a:solidFill>
                <a:latin typeface="Arial"/>
                <a:cs typeface="Arial"/>
              </a:rPr>
              <a:t>Machine </a:t>
            </a:r>
            <a:r>
              <a:rPr sz="1800" b="1" dirty="0">
                <a:solidFill>
                  <a:srgbClr val="004E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E00"/>
                </a:solidFill>
                <a:latin typeface="Arial"/>
                <a:cs typeface="Arial"/>
              </a:rPr>
              <a:t>learning</a:t>
            </a:r>
            <a:r>
              <a:rPr sz="1800" b="1" dirty="0">
                <a:solidFill>
                  <a:srgbClr val="004E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focuses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on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the</a:t>
            </a:r>
            <a:r>
              <a:rPr sz="1800" spc="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Arial MT"/>
                <a:cs typeface="Arial MT"/>
                <a:hlinkClick r:id="rId5"/>
              </a:rPr>
              <a:t>development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computer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programs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that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can access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data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use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it learn </a:t>
            </a:r>
            <a:r>
              <a:rPr sz="1800" dirty="0">
                <a:solidFill>
                  <a:srgbClr val="004E00"/>
                </a:solidFill>
                <a:latin typeface="Arial MT"/>
                <a:cs typeface="Arial MT"/>
              </a:rPr>
              <a:t>for </a:t>
            </a:r>
            <a:r>
              <a:rPr sz="1800" spc="5" dirty="0">
                <a:solidFill>
                  <a:srgbClr val="004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E00"/>
                </a:solidFill>
                <a:latin typeface="Arial MT"/>
                <a:cs typeface="Arial MT"/>
              </a:rPr>
              <a:t>themselves.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2556510">
              <a:lnSpc>
                <a:spcPct val="100000"/>
              </a:lnSpc>
              <a:spcBef>
                <a:spcPts val="1530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03585" y="6661199"/>
            <a:ext cx="1169035" cy="1746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Lucida Console"/>
                <a:cs typeface="Lucida Console"/>
              </a:rPr>
              <a:t>Jens</a:t>
            </a:r>
            <a:r>
              <a:rPr sz="1000" spc="-6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Console"/>
                <a:cs typeface="Lucida Console"/>
              </a:rPr>
              <a:t>Martensson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53" y="330263"/>
            <a:ext cx="6347011" cy="26114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8375" y="259154"/>
            <a:ext cx="5381204" cy="3229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359" y="3145456"/>
            <a:ext cx="4660592" cy="21212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4886" y="3761901"/>
            <a:ext cx="3465334" cy="7337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48508" y="3863506"/>
            <a:ext cx="2914873" cy="3489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9389" y="4782692"/>
            <a:ext cx="11781155" cy="145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34280">
              <a:lnSpc>
                <a:spcPct val="100000"/>
              </a:lnSpc>
              <a:spcBef>
                <a:spcPts val="100"/>
              </a:spcBef>
              <a:tabLst>
                <a:tab pos="6499225" algn="l"/>
                <a:tab pos="7653020" algn="l"/>
                <a:tab pos="7971155" algn="l"/>
                <a:tab pos="8670925" algn="l"/>
                <a:tab pos="9702800" algn="l"/>
                <a:tab pos="9960610" algn="l"/>
                <a:tab pos="10554970" algn="l"/>
              </a:tabLst>
            </a:pP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A</a:t>
            </a:r>
            <a:r>
              <a:rPr sz="1800" spc="434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correlation	coefficient	of	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0.956	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indicates	a	</a:t>
            </a:r>
            <a:r>
              <a:rPr sz="1800" b="1" spc="-10" dirty="0">
                <a:solidFill>
                  <a:srgbClr val="00AFEF"/>
                </a:solidFill>
                <a:latin typeface="Arial"/>
                <a:cs typeface="Arial"/>
              </a:rPr>
              <a:t>very	</a:t>
            </a: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strong</a:t>
            </a:r>
            <a:endParaRPr sz="1800">
              <a:latin typeface="Arial"/>
              <a:cs typeface="Arial"/>
            </a:endParaRPr>
          </a:p>
          <a:p>
            <a:pPr marL="5034280">
              <a:lnSpc>
                <a:spcPct val="100000"/>
              </a:lnSpc>
            </a:pPr>
            <a:r>
              <a:rPr sz="1800" b="1" spc="-10" dirty="0">
                <a:solidFill>
                  <a:srgbClr val="00AFEF"/>
                </a:solidFill>
                <a:latin typeface="Arial"/>
                <a:cs typeface="Arial"/>
              </a:rPr>
              <a:t>positive</a:t>
            </a:r>
            <a:r>
              <a:rPr sz="1800" b="1" spc="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relationship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between</a:t>
            </a:r>
            <a:r>
              <a:rPr sz="1800" spc="4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AFEF"/>
                </a:solidFill>
                <a:latin typeface="Arial MT"/>
                <a:cs typeface="Arial MT"/>
              </a:rPr>
              <a:t>two</a:t>
            </a:r>
            <a:r>
              <a:rPr sz="1800" spc="3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variables.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This means</a:t>
            </a:r>
            <a:r>
              <a:rPr sz="1800" spc="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91.4%</a:t>
            </a:r>
            <a:r>
              <a:rPr sz="1800" spc="1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the variability</a:t>
            </a:r>
            <a:r>
              <a:rPr sz="1800" spc="2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 dependent</a:t>
            </a:r>
            <a:r>
              <a:rPr sz="1800" spc="3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variable</a:t>
            </a:r>
            <a:r>
              <a:rPr sz="1800" spc="3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Cambria Math"/>
                <a:cs typeface="Cambria Math"/>
              </a:rPr>
              <a:t>𝑌</a:t>
            </a:r>
            <a:r>
              <a:rPr sz="1800" spc="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can be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Arial MT"/>
                <a:cs typeface="Arial MT"/>
              </a:rPr>
              <a:t>explained</a:t>
            </a:r>
            <a:r>
              <a:rPr sz="1800" spc="5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 independent</a:t>
            </a:r>
            <a:r>
              <a:rPr sz="1800" spc="3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variable</a:t>
            </a:r>
            <a:r>
              <a:rPr sz="1800" spc="2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Cambria Math"/>
                <a:cs typeface="Cambria Math"/>
              </a:rPr>
              <a:t>𝑋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. </a:t>
            </a:r>
            <a:r>
              <a:rPr sz="1800" spc="-484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remaining</a:t>
            </a:r>
            <a:r>
              <a:rPr sz="1800" spc="2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8.6%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due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factors</a:t>
            </a:r>
            <a:r>
              <a:rPr sz="1800" spc="-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captured</a:t>
            </a:r>
            <a:r>
              <a:rPr sz="1800" spc="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00AFE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F9BD42-46CD-1ACE-674A-E8DD2D160E64}"/>
                  </a:ext>
                </a:extLst>
              </p14:cNvPr>
              <p14:cNvContentPartPr/>
              <p14:nvPr/>
            </p14:nvContentPartPr>
            <p14:xfrm>
              <a:off x="4989600" y="3681000"/>
              <a:ext cx="2438640" cy="1207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F9BD42-46CD-1ACE-674A-E8DD2D160E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3760" y="3617640"/>
                <a:ext cx="246996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E67F98-5165-7E0A-F5D9-50FB85921AA2}"/>
                  </a:ext>
                </a:extLst>
              </p14:cNvPr>
              <p14:cNvContentPartPr/>
              <p14:nvPr/>
            </p14:nvContentPartPr>
            <p14:xfrm>
              <a:off x="537120" y="5559480"/>
              <a:ext cx="8767080" cy="29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E67F98-5165-7E0A-F5D9-50FB85921A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280" y="5496120"/>
                <a:ext cx="87984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9AF126-CB37-3E63-1BE1-7D1A67A0F1D7}"/>
                  </a:ext>
                </a:extLst>
              </p14:cNvPr>
              <p14:cNvContentPartPr/>
              <p14:nvPr/>
            </p14:nvContentPartPr>
            <p14:xfrm>
              <a:off x="6371280" y="5726160"/>
              <a:ext cx="5290920" cy="10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9AF126-CB37-3E63-1BE1-7D1A67A0F1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55440" y="5662800"/>
                <a:ext cx="53222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65AB8F-5611-81A1-8E13-19B008B24B5B}"/>
                  </a:ext>
                </a:extLst>
              </p14:cNvPr>
              <p14:cNvContentPartPr/>
              <p14:nvPr/>
            </p14:nvContentPartPr>
            <p14:xfrm>
              <a:off x="641880" y="5904000"/>
              <a:ext cx="6335280" cy="25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65AB8F-5611-81A1-8E13-19B008B24B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040" y="5840640"/>
                <a:ext cx="63666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D0F7F5-FE9B-6897-6A38-42AE76BA0E74}"/>
                  </a:ext>
                </a:extLst>
              </p14:cNvPr>
              <p14:cNvContentPartPr/>
              <p14:nvPr/>
            </p14:nvContentPartPr>
            <p14:xfrm>
              <a:off x="5737680" y="4957200"/>
              <a:ext cx="5539680" cy="307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D0F7F5-FE9B-6897-6A38-42AE76BA0E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21840" y="4893840"/>
                <a:ext cx="5571000" cy="43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1" y="986008"/>
            <a:ext cx="5541155" cy="12824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060" y="268985"/>
            <a:ext cx="4104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Coefficient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Determination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53569" y="2671577"/>
            <a:ext cx="11938635" cy="3289300"/>
            <a:chOff x="253569" y="2671577"/>
            <a:chExt cx="11938635" cy="3289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569" y="2671577"/>
              <a:ext cx="5815286" cy="1708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6376" y="3325368"/>
              <a:ext cx="6135623" cy="263499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3765" y="206852"/>
            <a:ext cx="6175779" cy="22243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906" y="4850403"/>
            <a:ext cx="5630758" cy="60452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0F3EDD-E88E-59E3-DAF7-21CD01028DF4}"/>
                  </a:ext>
                </a:extLst>
              </p14:cNvPr>
              <p14:cNvContentPartPr/>
              <p14:nvPr/>
            </p14:nvContentPartPr>
            <p14:xfrm>
              <a:off x="2662920" y="1169640"/>
              <a:ext cx="855000" cy="30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0F3EDD-E88E-59E3-DAF7-21CD01028D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7080" y="1106280"/>
                <a:ext cx="886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9A776F-361A-EBE0-069D-8B0AC282FEE8}"/>
                  </a:ext>
                </a:extLst>
              </p14:cNvPr>
              <p14:cNvContentPartPr/>
              <p14:nvPr/>
            </p14:nvContentPartPr>
            <p14:xfrm>
              <a:off x="8840160" y="915480"/>
              <a:ext cx="3351960" cy="461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9A776F-361A-EBE0-069D-8B0AC282FE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4320" y="852120"/>
                <a:ext cx="33832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12D9CD-7759-1020-0BB7-9129AF36295B}"/>
                  </a:ext>
                </a:extLst>
              </p14:cNvPr>
              <p14:cNvContentPartPr/>
              <p14:nvPr/>
            </p14:nvContentPartPr>
            <p14:xfrm>
              <a:off x="6963120" y="4187880"/>
              <a:ext cx="5091840" cy="86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12D9CD-7759-1020-0BB7-9129AF3629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7280" y="4124520"/>
                <a:ext cx="5123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0B0FDC-DB42-6DFA-A8C3-5D786D6FC54C}"/>
                  </a:ext>
                </a:extLst>
              </p14:cNvPr>
              <p14:cNvContentPartPr/>
              <p14:nvPr/>
            </p14:nvContentPartPr>
            <p14:xfrm>
              <a:off x="6921000" y="4533840"/>
              <a:ext cx="3202920" cy="231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0B0FDC-DB42-6DFA-A8C3-5D786D6FC5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05160" y="4470480"/>
                <a:ext cx="32342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996D1C-B552-4F08-C12B-609E4CB7E5AF}"/>
                  </a:ext>
                </a:extLst>
              </p14:cNvPr>
              <p14:cNvContentPartPr/>
              <p14:nvPr/>
            </p14:nvContentPartPr>
            <p14:xfrm>
              <a:off x="8184600" y="5222520"/>
              <a:ext cx="236736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996D1C-B552-4F08-C12B-609E4CB7E5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8760" y="5159160"/>
                <a:ext cx="2398680" cy="14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" y="345186"/>
            <a:ext cx="5137785" cy="462280"/>
          </a:xfrm>
          <a:prstGeom prst="rect">
            <a:avLst/>
          </a:prstGeom>
          <a:ln w="38100">
            <a:solidFill>
              <a:srgbClr val="F10DE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Residual</a:t>
            </a:r>
            <a:r>
              <a:rPr b="1" spc="-10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Analysis</a:t>
            </a:r>
            <a:r>
              <a:rPr b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(also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called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errors)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76" y="1120266"/>
            <a:ext cx="11078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residual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individual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difference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between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observed</a:t>
            </a:r>
            <a:r>
              <a:rPr sz="180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predicted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regression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model.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Residuals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much 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deviates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regression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line.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8455" y="1933050"/>
            <a:ext cx="5337810" cy="1456690"/>
            <a:chOff x="548455" y="1933050"/>
            <a:chExt cx="5337810" cy="14566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455" y="1933050"/>
              <a:ext cx="5114178" cy="11095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12058" y="2542794"/>
              <a:ext cx="2359660" cy="832485"/>
            </a:xfrm>
            <a:custGeom>
              <a:avLst/>
              <a:gdLst/>
              <a:ahLst/>
              <a:cxnLst/>
              <a:rect l="l" t="t" r="r" b="b"/>
              <a:pathLst>
                <a:path w="2359660" h="832485">
                  <a:moveTo>
                    <a:pt x="0" y="832103"/>
                  </a:moveTo>
                  <a:lnTo>
                    <a:pt x="2359152" y="832103"/>
                  </a:lnTo>
                  <a:lnTo>
                    <a:pt x="235915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9804" y="2194211"/>
            <a:ext cx="5766480" cy="10363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826" y="3540381"/>
            <a:ext cx="7451078" cy="23375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426B61-F4C3-71A5-B645-C4934A8ABE8E}"/>
                  </a:ext>
                </a:extLst>
              </p14:cNvPr>
              <p14:cNvContentPartPr/>
              <p14:nvPr/>
            </p14:nvContentPartPr>
            <p14:xfrm>
              <a:off x="3605760" y="2349000"/>
              <a:ext cx="2596680" cy="1325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426B61-F4C3-71A5-B645-C4934A8ABE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920" y="2285640"/>
                <a:ext cx="2628000" cy="14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5619C4-8075-D550-7064-7BA1C8A45823}"/>
                  </a:ext>
                </a:extLst>
              </p14:cNvPr>
              <p14:cNvContentPartPr/>
              <p14:nvPr/>
            </p14:nvContentPartPr>
            <p14:xfrm>
              <a:off x="477720" y="1184400"/>
              <a:ext cx="9202680" cy="175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5619C4-8075-D550-7064-7BA1C8A458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880" y="1121040"/>
                <a:ext cx="9234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887ACD-99FB-2ED4-F38A-173B78D8BC54}"/>
                  </a:ext>
                </a:extLst>
              </p14:cNvPr>
              <p14:cNvContentPartPr/>
              <p14:nvPr/>
            </p14:nvContentPartPr>
            <p14:xfrm>
              <a:off x="582840" y="3938040"/>
              <a:ext cx="3220920" cy="161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887ACD-99FB-2ED4-F38A-173B78D8BC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000" y="3874680"/>
                <a:ext cx="3252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EA6953-1932-A73E-C550-10895D43F062}"/>
                  </a:ext>
                </a:extLst>
              </p14:cNvPr>
              <p14:cNvContentPartPr/>
              <p14:nvPr/>
            </p14:nvContentPartPr>
            <p14:xfrm>
              <a:off x="4931640" y="4419720"/>
              <a:ext cx="275040" cy="5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EA6953-1932-A73E-C550-10895D43F0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15800" y="4356360"/>
                <a:ext cx="306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E00AF-8F5C-6542-6A1D-ED2D7E2E7E75}"/>
                  </a:ext>
                </a:extLst>
              </p14:cNvPr>
              <p14:cNvContentPartPr/>
              <p14:nvPr/>
            </p14:nvContentPartPr>
            <p14:xfrm>
              <a:off x="680760" y="4980960"/>
              <a:ext cx="6234120" cy="245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E00AF-8F5C-6542-6A1D-ED2D7E2E7E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920" y="4917600"/>
                <a:ext cx="62654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05FF46-7592-8E95-3C91-7CE5FC0D3492}"/>
                  </a:ext>
                </a:extLst>
              </p14:cNvPr>
              <p14:cNvContentPartPr/>
              <p14:nvPr/>
            </p14:nvContentPartPr>
            <p14:xfrm>
              <a:off x="6914520" y="5112360"/>
              <a:ext cx="746280" cy="2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05FF46-7592-8E95-3C91-7CE5FC0D34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98680" y="5049000"/>
                <a:ext cx="777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EBE966-1B3E-6005-E02B-018B3412543A}"/>
                  </a:ext>
                </a:extLst>
              </p14:cNvPr>
              <p14:cNvContentPartPr/>
              <p14:nvPr/>
            </p14:nvContentPartPr>
            <p14:xfrm>
              <a:off x="602640" y="5403600"/>
              <a:ext cx="3793320" cy="183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EBE966-1B3E-6005-E02B-018B3412543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6800" y="5340240"/>
                <a:ext cx="3824640" cy="31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145" y="6301536"/>
            <a:ext cx="6086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Lecture</a:t>
            </a:r>
            <a:r>
              <a:rPr sz="16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Presentation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|</a:t>
            </a:r>
            <a:r>
              <a:rPr sz="1600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Ruchika</a:t>
            </a:r>
            <a:r>
              <a:rPr sz="16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Pharswan</a:t>
            </a:r>
            <a:r>
              <a:rPr sz="1600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@Delhi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6FC0"/>
                </a:solidFill>
                <a:latin typeface="Times New Roman"/>
                <a:cs typeface="Times New Roman"/>
              </a:rPr>
              <a:t>Technological</a:t>
            </a:r>
            <a:r>
              <a:rPr sz="1600" spc="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55" y="324999"/>
            <a:ext cx="5961436" cy="23082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399" y="3239036"/>
            <a:ext cx="8009311" cy="1282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3534" y="236220"/>
            <a:ext cx="2653937" cy="29207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57921" y="3770254"/>
            <a:ext cx="2362245" cy="2773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A71CFF-CE87-78C8-0FD3-9E3DDF41A131}"/>
                  </a:ext>
                </a:extLst>
              </p14:cNvPr>
              <p14:cNvContentPartPr/>
              <p14:nvPr/>
            </p14:nvContentPartPr>
            <p14:xfrm>
              <a:off x="472320" y="3683880"/>
              <a:ext cx="7627680" cy="10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A71CFF-CE87-78C8-0FD3-9E3DDF41A1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480" y="3620520"/>
                <a:ext cx="76590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FE0414-3A59-60A5-9855-73A4B21DFFF4}"/>
                  </a:ext>
                </a:extLst>
              </p14:cNvPr>
              <p14:cNvContentPartPr/>
              <p14:nvPr/>
            </p14:nvContentPartPr>
            <p14:xfrm>
              <a:off x="535320" y="3893400"/>
              <a:ext cx="3411360" cy="38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FE0414-3A59-60A5-9855-73A4B21DFF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480" y="3830040"/>
                <a:ext cx="34426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41432B-0E99-3EF8-23FC-7DDFAE541C2D}"/>
                  </a:ext>
                </a:extLst>
              </p14:cNvPr>
              <p14:cNvContentPartPr/>
              <p14:nvPr/>
            </p14:nvContentPartPr>
            <p14:xfrm>
              <a:off x="635760" y="1150560"/>
              <a:ext cx="155160" cy="155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41432B-0E99-3EF8-23FC-7DDFAE541C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920" y="1087200"/>
                <a:ext cx="1864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D07B86-6546-62E1-1C3E-7D26F02F0DE7}"/>
                  </a:ext>
                </a:extLst>
              </p14:cNvPr>
              <p14:cNvContentPartPr/>
              <p14:nvPr/>
            </p14:nvContentPartPr>
            <p14:xfrm>
              <a:off x="663840" y="1386360"/>
              <a:ext cx="118080" cy="312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D07B86-6546-62E1-1C3E-7D26F02F0D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000" y="1323000"/>
                <a:ext cx="1494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F113C3-EA43-D6DC-4A39-9E4252248947}"/>
                  </a:ext>
                </a:extLst>
              </p14:cNvPr>
              <p14:cNvContentPartPr/>
              <p14:nvPr/>
            </p14:nvContentPartPr>
            <p14:xfrm>
              <a:off x="545040" y="1928880"/>
              <a:ext cx="276120" cy="92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F113C3-EA43-D6DC-4A39-9E42522489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200" y="1865520"/>
                <a:ext cx="307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BD6272-CB46-F9EC-35D3-49BF112EA6E5}"/>
                  </a:ext>
                </a:extLst>
              </p14:cNvPr>
              <p14:cNvContentPartPr/>
              <p14:nvPr/>
            </p14:nvContentPartPr>
            <p14:xfrm>
              <a:off x="578160" y="2242800"/>
              <a:ext cx="172800" cy="142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BD6272-CB46-F9EC-35D3-49BF112EA6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2320" y="2179440"/>
                <a:ext cx="204120" cy="26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38" y="282229"/>
            <a:ext cx="9150682" cy="14380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421" y="2104871"/>
            <a:ext cx="6631777" cy="38008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8910B8-AADD-271E-3FE0-35ACDCA00BE6}"/>
                  </a:ext>
                </a:extLst>
              </p14:cNvPr>
              <p14:cNvContentPartPr/>
              <p14:nvPr/>
            </p14:nvContentPartPr>
            <p14:xfrm>
              <a:off x="703440" y="714960"/>
              <a:ext cx="8444880" cy="367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8910B8-AADD-271E-3FE0-35ACDCA00B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600" y="651600"/>
                <a:ext cx="84762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51586A-22F5-DA30-EB88-7290BEEF654D}"/>
                  </a:ext>
                </a:extLst>
              </p14:cNvPr>
              <p14:cNvContentPartPr/>
              <p14:nvPr/>
            </p14:nvContentPartPr>
            <p14:xfrm>
              <a:off x="1935000" y="1163880"/>
              <a:ext cx="6823080" cy="260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51586A-22F5-DA30-EB88-7290BEEF65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160" y="1100520"/>
                <a:ext cx="6854400" cy="38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240" y="413627"/>
            <a:ext cx="9868535" cy="5384165"/>
            <a:chOff x="402240" y="413627"/>
            <a:chExt cx="9868535" cy="538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240" y="413627"/>
              <a:ext cx="9070082" cy="14708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6492" y="1799843"/>
              <a:ext cx="6333744" cy="39974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8A42DD-247C-3435-747B-3CD9019C5CEB}"/>
                  </a:ext>
                </a:extLst>
              </p14:cNvPr>
              <p14:cNvContentPartPr/>
              <p14:nvPr/>
            </p14:nvContentPartPr>
            <p14:xfrm>
              <a:off x="645480" y="865800"/>
              <a:ext cx="8681040" cy="23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8A42DD-247C-3435-747B-3CD9019C5C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640" y="802440"/>
                <a:ext cx="87123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1EA079-471F-D9AF-9AD0-F473B0ADF11D}"/>
                  </a:ext>
                </a:extLst>
              </p14:cNvPr>
              <p14:cNvContentPartPr/>
              <p14:nvPr/>
            </p14:nvContentPartPr>
            <p14:xfrm>
              <a:off x="157680" y="1128600"/>
              <a:ext cx="1668960" cy="33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1EA079-471F-D9AF-9AD0-F473B0ADF1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840" y="1065240"/>
                <a:ext cx="1700280" cy="46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297" y="324464"/>
            <a:ext cx="8865870" cy="5948680"/>
            <a:chOff x="351297" y="324464"/>
            <a:chExt cx="8865870" cy="5948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97" y="324464"/>
              <a:ext cx="8821626" cy="21562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0048" y="2441448"/>
              <a:ext cx="6547104" cy="38313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70891D-2ABE-B0F6-0FAC-62A0C3FDA075}"/>
                  </a:ext>
                </a:extLst>
              </p14:cNvPr>
              <p14:cNvContentPartPr/>
              <p14:nvPr/>
            </p14:nvContentPartPr>
            <p14:xfrm>
              <a:off x="643320" y="855000"/>
              <a:ext cx="8567280" cy="11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70891D-2ABE-B0F6-0FAC-62A0C3FDA0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480" y="791640"/>
                <a:ext cx="85986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1599BB-0348-95A2-F76A-8264A75349CF}"/>
                  </a:ext>
                </a:extLst>
              </p14:cNvPr>
              <p14:cNvContentPartPr/>
              <p14:nvPr/>
            </p14:nvContentPartPr>
            <p14:xfrm>
              <a:off x="390960" y="1021320"/>
              <a:ext cx="3559680" cy="48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1599BB-0348-95A2-F76A-8264A75349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120" y="957960"/>
                <a:ext cx="359100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F7F52B-D104-1327-C4B3-1E129F0B53C4}"/>
                  </a:ext>
                </a:extLst>
              </p14:cNvPr>
              <p14:cNvContentPartPr/>
              <p14:nvPr/>
            </p14:nvContentPartPr>
            <p14:xfrm>
              <a:off x="5468400" y="1190880"/>
              <a:ext cx="3267000" cy="153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F7F52B-D104-1327-C4B3-1E129F0B53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2560" y="1127520"/>
                <a:ext cx="32983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512B0A-3C4C-48E8-C13E-AAE792889EBB}"/>
                  </a:ext>
                </a:extLst>
              </p14:cNvPr>
              <p14:cNvContentPartPr/>
              <p14:nvPr/>
            </p14:nvContentPartPr>
            <p14:xfrm>
              <a:off x="496440" y="1495440"/>
              <a:ext cx="6377400" cy="384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512B0A-3C4C-48E8-C13E-AAE792889E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600" y="1432080"/>
                <a:ext cx="64087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FA51C8-E409-3ADB-217D-D1A07CF2DCF8}"/>
                  </a:ext>
                </a:extLst>
              </p14:cNvPr>
              <p14:cNvContentPartPr/>
              <p14:nvPr/>
            </p14:nvContentPartPr>
            <p14:xfrm>
              <a:off x="826560" y="2394000"/>
              <a:ext cx="1643400" cy="18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FA51C8-E409-3ADB-217D-D1A07CF2DC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0720" y="2330640"/>
                <a:ext cx="1674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3E1F75-BC49-733E-6678-6E0C9D85A510}"/>
                  </a:ext>
                </a:extLst>
              </p14:cNvPr>
              <p14:cNvContentPartPr/>
              <p14:nvPr/>
            </p14:nvContentPartPr>
            <p14:xfrm>
              <a:off x="811080" y="1927440"/>
              <a:ext cx="7927560" cy="262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3E1F75-BC49-733E-6678-6E0C9D85A5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240" y="1864080"/>
                <a:ext cx="7958880" cy="38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" y="244602"/>
            <a:ext cx="7196455" cy="462280"/>
          </a:xfrm>
          <a:prstGeom prst="rect">
            <a:avLst/>
          </a:prstGeom>
          <a:ln w="28955">
            <a:solidFill>
              <a:srgbClr val="F10DE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  <a:tabLst>
                <a:tab pos="4136390" algn="l"/>
              </a:tabLst>
            </a:pP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Standard</a:t>
            </a:r>
            <a:r>
              <a:rPr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Error</a:t>
            </a:r>
            <a:r>
              <a:rPr b="1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 Estimate	(SEE)</a:t>
            </a:r>
            <a:r>
              <a:rPr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6FC0"/>
                </a:solidFill>
                <a:latin typeface="Arial"/>
                <a:cs typeface="Arial"/>
              </a:rPr>
              <a:t>(s)</a:t>
            </a:r>
            <a:r>
              <a:rPr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spc="5" dirty="0">
                <a:solidFill>
                  <a:srgbClr val="006FC0"/>
                </a:solidFill>
                <a:latin typeface="Arial"/>
                <a:cs typeface="Arial"/>
              </a:rPr>
              <a:t>(σ</a:t>
            </a:r>
            <a:r>
              <a:rPr b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6FC0"/>
                </a:solidFill>
                <a:latin typeface="Arial"/>
                <a:cs typeface="Arial"/>
              </a:rPr>
              <a:t>^2)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335" y="1289695"/>
            <a:ext cx="8822586" cy="11683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736" y="2922646"/>
            <a:ext cx="5729544" cy="1577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1219" y="2960183"/>
            <a:ext cx="3223522" cy="15978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38555" y="4674108"/>
            <a:ext cx="4245610" cy="1056640"/>
            <a:chOff x="638555" y="4674108"/>
            <a:chExt cx="4245610" cy="105664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555" y="4674108"/>
              <a:ext cx="2598250" cy="10561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2436" y="4688713"/>
              <a:ext cx="1641475" cy="440690"/>
            </a:xfrm>
            <a:custGeom>
              <a:avLst/>
              <a:gdLst/>
              <a:ahLst/>
              <a:cxnLst/>
              <a:rect l="l" t="t" r="r" b="b"/>
              <a:pathLst>
                <a:path w="1641475" h="440689">
                  <a:moveTo>
                    <a:pt x="1525761" y="36973"/>
                  </a:moveTo>
                  <a:lnTo>
                    <a:pt x="0" y="403732"/>
                  </a:lnTo>
                  <a:lnTo>
                    <a:pt x="8889" y="440689"/>
                  </a:lnTo>
                  <a:lnTo>
                    <a:pt x="1534660" y="74053"/>
                  </a:lnTo>
                  <a:lnTo>
                    <a:pt x="1525761" y="36973"/>
                  </a:lnTo>
                  <a:close/>
                </a:path>
                <a:path w="1641475" h="440689">
                  <a:moveTo>
                    <a:pt x="1636971" y="32512"/>
                  </a:moveTo>
                  <a:lnTo>
                    <a:pt x="1544320" y="32512"/>
                  </a:lnTo>
                  <a:lnTo>
                    <a:pt x="1553210" y="69595"/>
                  </a:lnTo>
                  <a:lnTo>
                    <a:pt x="1534660" y="74053"/>
                  </a:lnTo>
                  <a:lnTo>
                    <a:pt x="1543558" y="111125"/>
                  </a:lnTo>
                  <a:lnTo>
                    <a:pt x="1636971" y="32512"/>
                  </a:lnTo>
                  <a:close/>
                </a:path>
                <a:path w="1641475" h="440689">
                  <a:moveTo>
                    <a:pt x="1544320" y="32512"/>
                  </a:moveTo>
                  <a:lnTo>
                    <a:pt x="1525761" y="36973"/>
                  </a:lnTo>
                  <a:lnTo>
                    <a:pt x="1534660" y="74053"/>
                  </a:lnTo>
                  <a:lnTo>
                    <a:pt x="1553210" y="69595"/>
                  </a:lnTo>
                  <a:lnTo>
                    <a:pt x="1544320" y="32512"/>
                  </a:lnTo>
                  <a:close/>
                </a:path>
                <a:path w="1641475" h="440689">
                  <a:moveTo>
                    <a:pt x="1516888" y="0"/>
                  </a:moveTo>
                  <a:lnTo>
                    <a:pt x="1525761" y="36973"/>
                  </a:lnTo>
                  <a:lnTo>
                    <a:pt x="1544320" y="32512"/>
                  </a:lnTo>
                  <a:lnTo>
                    <a:pt x="1636971" y="32512"/>
                  </a:lnTo>
                  <a:lnTo>
                    <a:pt x="1641348" y="28829"/>
                  </a:lnTo>
                  <a:lnTo>
                    <a:pt x="15168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9001" y="5063333"/>
            <a:ext cx="5113989" cy="8267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88995" y="4047235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(s)</a:t>
            </a:r>
            <a:r>
              <a:rPr sz="18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CAA3662-F2FC-4EFA-2CBC-C413574DA7E6}"/>
                  </a:ext>
                </a:extLst>
              </p14:cNvPr>
              <p14:cNvContentPartPr/>
              <p14:nvPr/>
            </p14:nvContentPartPr>
            <p14:xfrm>
              <a:off x="694440" y="1259280"/>
              <a:ext cx="7820640" cy="294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CAA3662-F2FC-4EFA-2CBC-C413574DA7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600" y="1195920"/>
                <a:ext cx="78519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FB18E-75B2-ECA9-9347-34BD874ECD3B}"/>
                  </a:ext>
                </a:extLst>
              </p14:cNvPr>
              <p14:cNvContentPartPr/>
              <p14:nvPr/>
            </p14:nvContentPartPr>
            <p14:xfrm>
              <a:off x="3720600" y="3834000"/>
              <a:ext cx="3788280" cy="621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FB18E-75B2-ECA9-9347-34BD874ECD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04760" y="3770640"/>
                <a:ext cx="381960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AF91BE-F57A-7B03-60B5-249F69E37416}"/>
                  </a:ext>
                </a:extLst>
              </p14:cNvPr>
              <p14:cNvContentPartPr/>
              <p14:nvPr/>
            </p14:nvContentPartPr>
            <p14:xfrm>
              <a:off x="4165200" y="4114080"/>
              <a:ext cx="964440" cy="145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AF91BE-F57A-7B03-60B5-249F69E374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9360" y="4050720"/>
                <a:ext cx="9957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E75A37-2CD2-D352-DD8F-14119EECEA30}"/>
                  </a:ext>
                </a:extLst>
              </p14:cNvPr>
              <p14:cNvContentPartPr/>
              <p14:nvPr/>
            </p14:nvContentPartPr>
            <p14:xfrm>
              <a:off x="761760" y="5524200"/>
              <a:ext cx="2883600" cy="19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E75A37-2CD2-D352-DD8F-14119EECEA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920" y="5460840"/>
                <a:ext cx="2914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1B76D3-5BEA-7BBC-21B8-F5E2CC78F71C}"/>
                  </a:ext>
                </a:extLst>
              </p14:cNvPr>
              <p14:cNvContentPartPr/>
              <p14:nvPr/>
            </p14:nvContentPartPr>
            <p14:xfrm>
              <a:off x="9198360" y="5577840"/>
              <a:ext cx="2641320" cy="332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1B76D3-5BEA-7BBC-21B8-F5E2CC78F7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82520" y="5514480"/>
                <a:ext cx="2672640" cy="45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207" y="244119"/>
            <a:ext cx="11873865" cy="6099175"/>
            <a:chOff x="140207" y="244119"/>
            <a:chExt cx="11873865" cy="6099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7" y="244119"/>
              <a:ext cx="5687568" cy="37040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2696" y="3474719"/>
              <a:ext cx="8730996" cy="28681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5DF43B-A485-1086-A54C-423C224EF792}"/>
                  </a:ext>
                </a:extLst>
              </p14:cNvPr>
              <p14:cNvContentPartPr/>
              <p14:nvPr/>
            </p14:nvContentPartPr>
            <p14:xfrm>
              <a:off x="204120" y="2844000"/>
              <a:ext cx="2358360" cy="1062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5DF43B-A485-1086-A54C-423C224EF7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280" y="2780640"/>
                <a:ext cx="2389680" cy="11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E65159-AC10-FBEC-DF9B-60A616A151FD}"/>
                  </a:ext>
                </a:extLst>
              </p14:cNvPr>
              <p14:cNvContentPartPr/>
              <p14:nvPr/>
            </p14:nvContentPartPr>
            <p14:xfrm>
              <a:off x="3951000" y="3985200"/>
              <a:ext cx="6518880" cy="16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E65159-AC10-FBEC-DF9B-60A616A151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160" y="3921840"/>
                <a:ext cx="65502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93A20E-EF0E-1599-9A22-9260AEE3A58B}"/>
                  </a:ext>
                </a:extLst>
              </p14:cNvPr>
              <p14:cNvContentPartPr/>
              <p14:nvPr/>
            </p14:nvContentPartPr>
            <p14:xfrm>
              <a:off x="3911760" y="3962160"/>
              <a:ext cx="7735680" cy="456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93A20E-EF0E-1599-9A22-9260AEE3A5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5920" y="3898800"/>
                <a:ext cx="77670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733B70-7EC0-E2B0-2446-EAE4A39A234A}"/>
                  </a:ext>
                </a:extLst>
              </p14:cNvPr>
              <p14:cNvContentPartPr/>
              <p14:nvPr/>
            </p14:nvContentPartPr>
            <p14:xfrm>
              <a:off x="3990960" y="5369400"/>
              <a:ext cx="7869600" cy="169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733B70-7EC0-E2B0-2446-EAE4A39A23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5120" y="5306040"/>
                <a:ext cx="7900920" cy="29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78" y="954256"/>
            <a:ext cx="4596097" cy="29136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612" y="199136"/>
            <a:ext cx="26854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Black"/>
                <a:cs typeface="Arial Black"/>
              </a:rPr>
              <a:t>Practice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Questions</a:t>
            </a:r>
            <a:endParaRPr sz="20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5971" y="248987"/>
            <a:ext cx="5616760" cy="37681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7823" y="4137246"/>
            <a:ext cx="5388210" cy="440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6102" y="5059426"/>
            <a:ext cx="104832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SEE</a:t>
            </a:r>
            <a:r>
              <a:rPr sz="1600" spc="1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0.60</a:t>
            </a:r>
            <a:r>
              <a:rPr sz="1600" spc="1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means</a:t>
            </a:r>
            <a:r>
              <a:rPr sz="1600" spc="2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that,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1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average,</a:t>
            </a:r>
            <a:r>
              <a:rPr sz="1600" spc="2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actual</a:t>
            </a:r>
            <a:r>
              <a:rPr sz="1600" spc="1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values</a:t>
            </a:r>
            <a:r>
              <a:rPr sz="1600" spc="1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1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dependent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variable</a:t>
            </a:r>
            <a:r>
              <a:rPr sz="1600" spc="1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</a:t>
            </a:r>
            <a:r>
              <a:rPr sz="1600" spc="1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(observed</a:t>
            </a:r>
            <a:r>
              <a:rPr sz="1600" spc="1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values)</a:t>
            </a:r>
            <a:r>
              <a:rPr sz="1600" spc="1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differ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predicted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𝑌</a:t>
            </a:r>
            <a:r>
              <a:rPr sz="1600" spc="-5" dirty="0">
                <a:latin typeface="Arial MT"/>
                <a:cs typeface="Arial MT"/>
              </a:rPr>
              <a:t>^</a:t>
            </a:r>
            <a:r>
              <a:rPr sz="1600" spc="459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 about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0.60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units.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other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words,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typical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prediction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residual</a:t>
            </a:r>
            <a:r>
              <a:rPr sz="1600" dirty="0">
                <a:latin typeface="Arial MT"/>
                <a:cs typeface="Arial MT"/>
              </a:rPr>
              <a:t> is </a:t>
            </a:r>
            <a:r>
              <a:rPr sz="1600" spc="-5" dirty="0">
                <a:latin typeface="Arial MT"/>
                <a:cs typeface="Arial MT"/>
              </a:rPr>
              <a:t>0.60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units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away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actual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points.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12192000" y="0"/>
                </a:moveTo>
                <a:lnTo>
                  <a:pt x="0" y="0"/>
                </a:lnTo>
                <a:lnTo>
                  <a:pt x="0" y="1333500"/>
                </a:lnTo>
                <a:lnTo>
                  <a:pt x="12192000" y="13335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246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292" y="172592"/>
            <a:ext cx="37522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65" dirty="0">
                <a:solidFill>
                  <a:srgbClr val="FFFFFF"/>
                </a:solidFill>
              </a:rPr>
              <a:t>A</a:t>
            </a:r>
            <a:r>
              <a:rPr sz="5400" spc="-265" dirty="0">
                <a:solidFill>
                  <a:srgbClr val="FFFFFF"/>
                </a:solidFill>
              </a:rPr>
              <a:t>n</a:t>
            </a:r>
            <a:r>
              <a:rPr sz="5400" dirty="0">
                <a:solidFill>
                  <a:srgbClr val="FFFFFF"/>
                </a:solidFill>
              </a:rPr>
              <a:t>y</a:t>
            </a:r>
            <a:r>
              <a:rPr sz="5400" spc="-345" dirty="0">
                <a:solidFill>
                  <a:srgbClr val="FFFFFF"/>
                </a:solidFill>
              </a:rPr>
              <a:t> </a:t>
            </a:r>
            <a:r>
              <a:rPr sz="5400" spc="-155" dirty="0">
                <a:solidFill>
                  <a:srgbClr val="FFFFFF"/>
                </a:solidFill>
              </a:rPr>
              <a:t>h</a:t>
            </a:r>
            <a:r>
              <a:rPr sz="5400" spc="-165" dirty="0">
                <a:solidFill>
                  <a:srgbClr val="FFFFFF"/>
                </a:solidFill>
              </a:rPr>
              <a:t>un</a:t>
            </a:r>
            <a:r>
              <a:rPr sz="5400" spc="-175" dirty="0">
                <a:solidFill>
                  <a:srgbClr val="FFFFFF"/>
                </a:solidFill>
              </a:rPr>
              <a:t>c</a:t>
            </a:r>
            <a:r>
              <a:rPr sz="5400" spc="-180" dirty="0">
                <a:solidFill>
                  <a:srgbClr val="FFFFFF"/>
                </a:solidFill>
              </a:rPr>
              <a:t>h</a:t>
            </a:r>
            <a:r>
              <a:rPr sz="5400" spc="-175" dirty="0">
                <a:solidFill>
                  <a:srgbClr val="FFFFFF"/>
                </a:solidFill>
              </a:rPr>
              <a:t>e</a:t>
            </a:r>
            <a:r>
              <a:rPr sz="5400" dirty="0">
                <a:solidFill>
                  <a:srgbClr val="FFFFFF"/>
                </a:solidFill>
              </a:rPr>
              <a:t>s</a:t>
            </a:r>
            <a:r>
              <a:rPr sz="5400" spc="-335" dirty="0">
                <a:solidFill>
                  <a:srgbClr val="FFFFFF"/>
                </a:solidFill>
              </a:rPr>
              <a:t> </a:t>
            </a:r>
            <a:r>
              <a:rPr sz="5400" dirty="0">
                <a:solidFill>
                  <a:srgbClr val="FFFFFF"/>
                </a:solidFill>
              </a:rPr>
              <a:t>?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8110473" y="1763395"/>
            <a:ext cx="3695065" cy="3342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81000" algn="l"/>
              </a:tabLst>
            </a:pPr>
            <a:r>
              <a:rPr sz="2100" spc="-20" dirty="0">
                <a:latin typeface="Calibri Light"/>
                <a:cs typeface="Calibri Light"/>
              </a:rPr>
              <a:t>Foundation</a:t>
            </a:r>
            <a:r>
              <a:rPr sz="2100" spc="-80" dirty="0">
                <a:latin typeface="Calibri Light"/>
                <a:cs typeface="Calibri Light"/>
              </a:rPr>
              <a:t> </a:t>
            </a:r>
            <a:r>
              <a:rPr sz="2100" spc="-5" dirty="0">
                <a:latin typeface="Calibri Light"/>
                <a:cs typeface="Calibri Light"/>
              </a:rPr>
              <a:t>of</a:t>
            </a:r>
            <a:r>
              <a:rPr sz="2100" spc="-65" dirty="0">
                <a:latin typeface="Calibri Light"/>
                <a:cs typeface="Calibri Light"/>
              </a:rPr>
              <a:t> </a:t>
            </a:r>
            <a:r>
              <a:rPr sz="2100" spc="-5" dirty="0">
                <a:latin typeface="Calibri Light"/>
                <a:cs typeface="Calibri Light"/>
              </a:rPr>
              <a:t>AI</a:t>
            </a:r>
            <a:r>
              <a:rPr sz="2100" spc="-60" dirty="0">
                <a:latin typeface="Calibri Light"/>
                <a:cs typeface="Calibri Light"/>
              </a:rPr>
              <a:t> </a:t>
            </a:r>
            <a:r>
              <a:rPr sz="2100" dirty="0">
                <a:latin typeface="Calibri Light"/>
                <a:cs typeface="Calibri Light"/>
              </a:rPr>
              <a:t>:</a:t>
            </a:r>
            <a:r>
              <a:rPr sz="2100" spc="-30" dirty="0">
                <a:latin typeface="Calibri Light"/>
                <a:cs typeface="Calibri Light"/>
              </a:rPr>
              <a:t> </a:t>
            </a:r>
            <a:r>
              <a:rPr sz="2100" spc="-35" dirty="0">
                <a:latin typeface="Calibri Light"/>
                <a:cs typeface="Calibri Light"/>
              </a:rPr>
              <a:t>Turing</a:t>
            </a:r>
            <a:r>
              <a:rPr sz="2100" spc="-60" dirty="0">
                <a:latin typeface="Calibri Light"/>
                <a:cs typeface="Calibri Light"/>
              </a:rPr>
              <a:t> </a:t>
            </a:r>
            <a:r>
              <a:rPr sz="2100" spc="-65" dirty="0">
                <a:latin typeface="Calibri Light"/>
                <a:cs typeface="Calibri Light"/>
              </a:rPr>
              <a:t>Test</a:t>
            </a:r>
            <a:endParaRPr sz="21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 dirty="0">
              <a:latin typeface="Calibri Light"/>
              <a:cs typeface="Calibri Light"/>
            </a:endParaRPr>
          </a:p>
          <a:p>
            <a:pPr marL="93980" algn="just">
              <a:lnSpc>
                <a:spcPct val="100000"/>
              </a:lnSpc>
            </a:pPr>
            <a:r>
              <a:rPr sz="1800" spc="-5" dirty="0">
                <a:solidFill>
                  <a:srgbClr val="AEABAB"/>
                </a:solidFill>
                <a:latin typeface="Calibri Light"/>
                <a:cs typeface="Calibri Light"/>
              </a:rPr>
              <a:t>Alan</a:t>
            </a:r>
            <a:r>
              <a:rPr sz="1800" spc="-95" dirty="0">
                <a:solidFill>
                  <a:srgbClr val="AEABAB"/>
                </a:solidFill>
                <a:latin typeface="Calibri Light"/>
                <a:cs typeface="Calibri Light"/>
              </a:rPr>
              <a:t> </a:t>
            </a:r>
            <a:r>
              <a:rPr sz="1800" spc="-30" dirty="0">
                <a:solidFill>
                  <a:srgbClr val="AEABAB"/>
                </a:solidFill>
                <a:latin typeface="Calibri Light"/>
                <a:cs typeface="Calibri Light"/>
              </a:rPr>
              <a:t>Turing</a:t>
            </a:r>
            <a:endParaRPr sz="18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99500"/>
              </a:lnSpc>
            </a:pPr>
            <a:r>
              <a:rPr sz="1800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Turing</a:t>
            </a:r>
            <a:r>
              <a:rPr sz="1800" spc="-10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Test</a:t>
            </a:r>
            <a:r>
              <a:rPr sz="1800" spc="-50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method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inquiry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in</a:t>
            </a:r>
            <a:r>
              <a:rPr sz="1800" spc="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artificial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intelligence</a:t>
            </a:r>
            <a:r>
              <a:rPr sz="1800" spc="49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(AI) </a:t>
            </a:r>
            <a:r>
              <a:rPr sz="1800" spc="-49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determining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whether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or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not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computer</a:t>
            </a:r>
            <a:r>
              <a:rPr sz="1800" spc="18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is</a:t>
            </a:r>
            <a:r>
              <a:rPr sz="1800" spc="18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capable</a:t>
            </a:r>
            <a:r>
              <a:rPr sz="1800" spc="18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of</a:t>
            </a:r>
            <a:r>
              <a:rPr sz="1800" spc="18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thinking</a:t>
            </a:r>
            <a:r>
              <a:rPr sz="1800" spc="17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like </a:t>
            </a:r>
            <a:r>
              <a:rPr sz="1800" spc="-49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human</a:t>
            </a:r>
            <a:r>
              <a:rPr sz="1800" spc="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40C28"/>
                </a:solidFill>
                <a:highlight>
                  <a:srgbClr val="FFFF00"/>
                </a:highlight>
                <a:latin typeface="Arial MT"/>
                <a:cs typeface="Arial MT"/>
              </a:rPr>
              <a:t>being</a:t>
            </a:r>
            <a:r>
              <a:rPr sz="1800" spc="-5" dirty="0">
                <a:solidFill>
                  <a:srgbClr val="1F1F1F"/>
                </a:solidFill>
                <a:highlight>
                  <a:srgbClr val="FFFF00"/>
                </a:highlight>
                <a:latin typeface="Arial MT"/>
                <a:cs typeface="Arial MT"/>
              </a:rPr>
              <a:t>.</a:t>
            </a:r>
            <a:endParaRPr sz="1800" dirty="0">
              <a:highlight>
                <a:srgbClr val="FFFF00"/>
              </a:highlight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spc="-15" dirty="0">
                <a:latin typeface="Calibri Light"/>
                <a:cs typeface="Calibri Light"/>
              </a:rPr>
              <a:t>Fool</a:t>
            </a:r>
            <a:r>
              <a:rPr sz="1800" spc="-75" dirty="0">
                <a:latin typeface="Calibri Light"/>
                <a:cs typeface="Calibri Light"/>
              </a:rPr>
              <a:t> </a:t>
            </a:r>
            <a:r>
              <a:rPr sz="1800" spc="-5" dirty="0">
                <a:latin typeface="Calibri Light"/>
                <a:cs typeface="Calibri Light"/>
              </a:rPr>
              <a:t>the</a:t>
            </a:r>
            <a:r>
              <a:rPr sz="1800" spc="-85" dirty="0">
                <a:latin typeface="Calibri Light"/>
                <a:cs typeface="Calibri Light"/>
              </a:rPr>
              <a:t> </a:t>
            </a:r>
            <a:r>
              <a:rPr sz="1800" spc="-15" dirty="0">
                <a:latin typeface="Calibri Light"/>
                <a:cs typeface="Calibri Light"/>
              </a:rPr>
              <a:t>tester</a:t>
            </a:r>
            <a:endParaRPr sz="18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7" y="1403985"/>
            <a:ext cx="7674864" cy="47285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" y="244602"/>
            <a:ext cx="3804285" cy="462280"/>
          </a:xfrm>
          <a:prstGeom prst="rect">
            <a:avLst/>
          </a:prstGeom>
          <a:ln w="28955">
            <a:solidFill>
              <a:srgbClr val="F10DE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b="1" spc="-50" dirty="0">
                <a:solidFill>
                  <a:srgbClr val="006FC0"/>
                </a:solidFill>
                <a:latin typeface="Arial"/>
                <a:cs typeface="Arial"/>
              </a:rPr>
              <a:t>Test</a:t>
            </a: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6FC0"/>
                </a:solidFill>
                <a:latin typeface="Arial"/>
                <a:cs typeface="Arial"/>
              </a:rPr>
              <a:t>of </a:t>
            </a: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Slope</a:t>
            </a:r>
            <a:r>
              <a:rPr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6FC0"/>
                </a:solidFill>
                <a:latin typeface="Arial"/>
                <a:cs typeface="Arial"/>
              </a:rPr>
              <a:t>Coefficient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16" y="1079605"/>
            <a:ext cx="9050473" cy="13169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1188" y="2647188"/>
            <a:ext cx="9054465" cy="1584960"/>
            <a:chOff x="361188" y="2647188"/>
            <a:chExt cx="9054465" cy="1584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142" y="2825455"/>
              <a:ext cx="8730978" cy="11469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5666" y="2661666"/>
              <a:ext cx="9025255" cy="1556385"/>
            </a:xfrm>
            <a:custGeom>
              <a:avLst/>
              <a:gdLst/>
              <a:ahLst/>
              <a:cxnLst/>
              <a:rect l="l" t="t" r="r" b="b"/>
              <a:pathLst>
                <a:path w="9025255" h="1556385">
                  <a:moveTo>
                    <a:pt x="0" y="1556004"/>
                  </a:moveTo>
                  <a:lnTo>
                    <a:pt x="9025128" y="1556004"/>
                  </a:lnTo>
                  <a:lnTo>
                    <a:pt x="9025128" y="0"/>
                  </a:lnTo>
                  <a:lnTo>
                    <a:pt x="0" y="0"/>
                  </a:lnTo>
                  <a:lnTo>
                    <a:pt x="0" y="1556004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8883" y="4471492"/>
            <a:ext cx="2857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Formula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for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t-statistic: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0371" y="5011681"/>
            <a:ext cx="2144292" cy="11028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59095" y="4391025"/>
            <a:ext cx="1483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 Light"/>
                <a:cs typeface="Calibri Light"/>
              </a:rPr>
              <a:t>estimated</a:t>
            </a:r>
            <a:r>
              <a:rPr sz="1800" spc="-6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 Light"/>
                <a:cs typeface="Calibri Light"/>
              </a:rPr>
              <a:t>slope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736" y="5909564"/>
            <a:ext cx="2491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libri Light"/>
                <a:cs typeface="Calibri Light"/>
              </a:rPr>
              <a:t>standard</a:t>
            </a:r>
            <a:r>
              <a:rPr sz="1800" spc="-1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 Light"/>
                <a:cs typeface="Calibri Light"/>
              </a:rPr>
              <a:t>error</a:t>
            </a:r>
            <a:r>
              <a:rPr sz="1800" spc="-2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 Light"/>
                <a:cs typeface="Calibri Light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 Light"/>
                <a:cs typeface="Calibri Light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 Light"/>
                <a:cs typeface="Calibri Light"/>
              </a:rPr>
              <a:t>slope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63240" y="4543044"/>
            <a:ext cx="2317115" cy="1313815"/>
          </a:xfrm>
          <a:custGeom>
            <a:avLst/>
            <a:gdLst/>
            <a:ahLst/>
            <a:cxnLst/>
            <a:rect l="l" t="t" r="r" b="b"/>
            <a:pathLst>
              <a:path w="2317115" h="1313814">
                <a:moveTo>
                  <a:pt x="632968" y="1167511"/>
                </a:moveTo>
                <a:lnTo>
                  <a:pt x="630428" y="1155065"/>
                </a:lnTo>
                <a:lnTo>
                  <a:pt x="73329" y="1270088"/>
                </a:lnTo>
                <a:lnTo>
                  <a:pt x="66929" y="1238973"/>
                </a:lnTo>
                <a:lnTo>
                  <a:pt x="0" y="1291704"/>
                </a:lnTo>
                <a:lnTo>
                  <a:pt x="82296" y="1313599"/>
                </a:lnTo>
                <a:lnTo>
                  <a:pt x="76415" y="1285074"/>
                </a:lnTo>
                <a:lnTo>
                  <a:pt x="75895" y="1282522"/>
                </a:lnTo>
                <a:lnTo>
                  <a:pt x="632968" y="1167511"/>
                </a:lnTo>
                <a:close/>
              </a:path>
              <a:path w="2317115" h="1313814">
                <a:moveTo>
                  <a:pt x="2317115" y="13716"/>
                </a:moveTo>
                <a:lnTo>
                  <a:pt x="2233041" y="0"/>
                </a:lnTo>
                <a:lnTo>
                  <a:pt x="2242451" y="30340"/>
                </a:lnTo>
                <a:lnTo>
                  <a:pt x="976503" y="424053"/>
                </a:lnTo>
                <a:lnTo>
                  <a:pt x="980313" y="436245"/>
                </a:lnTo>
                <a:lnTo>
                  <a:pt x="2246198" y="42379"/>
                </a:lnTo>
                <a:lnTo>
                  <a:pt x="2255647" y="72771"/>
                </a:lnTo>
                <a:lnTo>
                  <a:pt x="2303754" y="26543"/>
                </a:lnTo>
                <a:lnTo>
                  <a:pt x="2317115" y="13716"/>
                </a:lnTo>
                <a:close/>
              </a:path>
            </a:pathLst>
          </a:custGeom>
          <a:solidFill>
            <a:srgbClr val="50B4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5036" y="4984419"/>
            <a:ext cx="3315424" cy="9217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59270" y="5258656"/>
            <a:ext cx="761734" cy="2350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58582" y="511708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67C733-5AD8-C461-97B3-6CBC9CF7B576}"/>
                  </a:ext>
                </a:extLst>
              </p14:cNvPr>
              <p14:cNvContentPartPr/>
              <p14:nvPr/>
            </p14:nvContentPartPr>
            <p14:xfrm>
              <a:off x="1025640" y="3390480"/>
              <a:ext cx="2673720" cy="68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67C733-5AD8-C461-97B3-6CBC9CF7B5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800" y="3327120"/>
                <a:ext cx="2705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7C251BE-3382-ED6E-A15F-8C2BE16C7101}"/>
                  </a:ext>
                </a:extLst>
              </p14:cNvPr>
              <p14:cNvContentPartPr/>
              <p14:nvPr/>
            </p14:nvContentPartPr>
            <p14:xfrm>
              <a:off x="965880" y="3861360"/>
              <a:ext cx="3190320" cy="190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7C251BE-3382-ED6E-A15F-8C2BE16C71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0040" y="3798000"/>
                <a:ext cx="32216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EE755A-798E-CFE8-C518-7B62F60642D4}"/>
                  </a:ext>
                </a:extLst>
              </p14:cNvPr>
              <p14:cNvContentPartPr/>
              <p14:nvPr/>
            </p14:nvContentPartPr>
            <p14:xfrm>
              <a:off x="3282840" y="4817160"/>
              <a:ext cx="798840" cy="566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EE755A-798E-CFE8-C518-7B62F60642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7000" y="4753800"/>
                <a:ext cx="83016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F03A1E0-339C-BA2D-92EF-FA0821985D7C}"/>
                  </a:ext>
                </a:extLst>
              </p14:cNvPr>
              <p14:cNvContentPartPr/>
              <p14:nvPr/>
            </p14:nvContentPartPr>
            <p14:xfrm>
              <a:off x="3839760" y="4875840"/>
              <a:ext cx="1726920" cy="1705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F03A1E0-339C-BA2D-92EF-FA0821985D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23920" y="4812480"/>
                <a:ext cx="1758240" cy="18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BE297A-3E74-C990-0152-36B6F393A935}"/>
                  </a:ext>
                </a:extLst>
              </p14:cNvPr>
              <p14:cNvContentPartPr/>
              <p14:nvPr/>
            </p14:nvContentPartPr>
            <p14:xfrm>
              <a:off x="5645520" y="5079960"/>
              <a:ext cx="3819960" cy="981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BE297A-3E74-C990-0152-36B6F393A9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29680" y="5016600"/>
                <a:ext cx="385128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8AF6BB1-122B-81C1-96DF-72B96BBF6939}"/>
                  </a:ext>
                </a:extLst>
              </p14:cNvPr>
              <p14:cNvContentPartPr/>
              <p14:nvPr/>
            </p14:nvContentPartPr>
            <p14:xfrm>
              <a:off x="6433920" y="5099760"/>
              <a:ext cx="2899080" cy="713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8AF6BB1-122B-81C1-96DF-72B96BBF69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18080" y="5036400"/>
                <a:ext cx="2930400" cy="84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661" y="0"/>
            <a:ext cx="11841480" cy="6071870"/>
            <a:chOff x="350661" y="0"/>
            <a:chExt cx="11841480" cy="6071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661" y="289543"/>
              <a:ext cx="7408610" cy="190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5915" y="0"/>
              <a:ext cx="6006084" cy="60716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E8C674-98E9-47A0-3521-7069E2E007A6}"/>
                  </a:ext>
                </a:extLst>
              </p14:cNvPr>
              <p14:cNvContentPartPr/>
              <p14:nvPr/>
            </p14:nvContentPartPr>
            <p14:xfrm>
              <a:off x="754560" y="788760"/>
              <a:ext cx="1786680" cy="93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E8C674-98E9-47A0-3521-7069E2E007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720" y="725400"/>
                <a:ext cx="1818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D0F554-8113-8BC5-0F86-8DD20C475375}"/>
                  </a:ext>
                </a:extLst>
              </p14:cNvPr>
              <p14:cNvContentPartPr/>
              <p14:nvPr/>
            </p14:nvContentPartPr>
            <p14:xfrm>
              <a:off x="866880" y="1163160"/>
              <a:ext cx="3359160" cy="164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D0F554-8113-8BC5-0F86-8DD20C4753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040" y="1099800"/>
                <a:ext cx="33904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3851E0-0425-8834-B0B7-E36E0B4A5CD1}"/>
                  </a:ext>
                </a:extLst>
              </p14:cNvPr>
              <p14:cNvContentPartPr/>
              <p14:nvPr/>
            </p14:nvContentPartPr>
            <p14:xfrm>
              <a:off x="890640" y="1746720"/>
              <a:ext cx="1515240" cy="74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3851E0-0425-8834-B0B7-E36E0B4A5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800" y="1683360"/>
                <a:ext cx="15465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6E4EF5-D5EA-AE75-1EA2-D9BED77FB7E3}"/>
                  </a:ext>
                </a:extLst>
              </p14:cNvPr>
              <p14:cNvContentPartPr/>
              <p14:nvPr/>
            </p14:nvContentPartPr>
            <p14:xfrm>
              <a:off x="660960" y="2024280"/>
              <a:ext cx="5338440" cy="222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6E4EF5-D5EA-AE75-1EA2-D9BED77FB7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120" y="1960920"/>
                <a:ext cx="5369760" cy="34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5877" y="1108202"/>
          <a:ext cx="3444240" cy="2377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7607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X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tc>
                  <a:txBody>
                    <a:bodyPr/>
                    <a:lstStyle/>
                    <a:p>
                      <a:pPr marL="76136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B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3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3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5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5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Arial Black"/>
                          <a:cs typeface="Arial Black"/>
                        </a:rPr>
                        <a:t>6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043" y="275082"/>
            <a:ext cx="8968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You’re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marketing</a:t>
            </a:r>
            <a:r>
              <a:rPr sz="18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analyst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any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006FC0"/>
                </a:solidFill>
                <a:latin typeface="Arial"/>
                <a:cs typeface="Arial"/>
              </a:rPr>
              <a:t>Toys. </a:t>
            </a:r>
            <a:r>
              <a:rPr sz="1800" b="1" spc="-45" dirty="0">
                <a:solidFill>
                  <a:srgbClr val="006FC0"/>
                </a:solidFill>
                <a:latin typeface="Arial"/>
                <a:cs typeface="Arial"/>
              </a:rPr>
              <a:t>You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 find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β0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–0.1,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β1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0.7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 =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0.6055 </a:t>
            </a:r>
            <a:r>
              <a:rPr sz="1800" b="1" spc="-48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the relationship significant</a:t>
            </a:r>
            <a:r>
              <a:rPr sz="1800" b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the .05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level</a:t>
            </a:r>
            <a:r>
              <a:rPr sz="1800" b="1" spc="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significance?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129" y="1135661"/>
            <a:ext cx="4155224" cy="2433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916" y="4054827"/>
            <a:ext cx="7996044" cy="18497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5273D8-EC13-D7A0-8FAF-29DAC2F2AB9E}"/>
                  </a:ext>
                </a:extLst>
              </p14:cNvPr>
              <p14:cNvContentPartPr/>
              <p14:nvPr/>
            </p14:nvContentPartPr>
            <p14:xfrm>
              <a:off x="4842000" y="208440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5273D8-EC13-D7A0-8FAF-29DAC2F2A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6160" y="20210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13B535-8FF2-8175-808E-4F7B4AF6BEAD}"/>
                  </a:ext>
                </a:extLst>
              </p14:cNvPr>
              <p14:cNvContentPartPr/>
              <p14:nvPr/>
            </p14:nvContentPartPr>
            <p14:xfrm>
              <a:off x="4652640" y="2969640"/>
              <a:ext cx="2437560" cy="55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13B535-8FF2-8175-808E-4F7B4AF6BE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6800" y="2906280"/>
                <a:ext cx="2468880" cy="1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07" y="742235"/>
            <a:ext cx="2016689" cy="629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7470" y="808872"/>
            <a:ext cx="2911998" cy="7785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578" y="158877"/>
            <a:ext cx="532257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Step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2: Calculate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Standard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Error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of the Slope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686435" algn="r">
              <a:lnSpc>
                <a:spcPct val="100000"/>
              </a:lnSpc>
              <a:spcBef>
                <a:spcPts val="1220"/>
              </a:spcBef>
            </a:pPr>
            <a:r>
              <a:rPr sz="1600" b="1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3370" y="685639"/>
            <a:ext cx="2151351" cy="8946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88999" y="887589"/>
            <a:ext cx="2997625" cy="254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913" y="2129103"/>
            <a:ext cx="4484622" cy="30328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8801" y="2174085"/>
            <a:ext cx="3712686" cy="7326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16393" y="4743625"/>
            <a:ext cx="2125359" cy="46212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11336" y="3839082"/>
            <a:ext cx="19488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Given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:</a:t>
            </a:r>
            <a:r>
              <a:rPr sz="18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18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0.6055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82323" y="3381164"/>
            <a:ext cx="3847611" cy="2784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50377" y="4708397"/>
            <a:ext cx="2216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 Light"/>
                <a:cs typeface="Calibri Light"/>
              </a:rPr>
              <a:t>t-</a:t>
            </a:r>
            <a:r>
              <a:rPr sz="2400" spc="-7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 Light"/>
                <a:cs typeface="Calibri Light"/>
              </a:rPr>
              <a:t>calculated</a:t>
            </a:r>
            <a:r>
              <a:rPr sz="2400" spc="-10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 Light"/>
                <a:cs typeface="Calibri Light"/>
              </a:rPr>
              <a:t>value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028B69-DF71-EBA0-21EF-4EE47BE16F47}"/>
                  </a:ext>
                </a:extLst>
              </p14:cNvPr>
              <p14:cNvContentPartPr/>
              <p14:nvPr/>
            </p14:nvContentPartPr>
            <p14:xfrm>
              <a:off x="4395600" y="4633920"/>
              <a:ext cx="4778640" cy="886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028B69-DF71-EBA0-21EF-4EE47BE16F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9760" y="4570560"/>
                <a:ext cx="4809960" cy="101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546" y="779373"/>
            <a:ext cx="4104414" cy="6371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6941" y="5272454"/>
            <a:ext cx="2248144" cy="5702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2148" y="702563"/>
            <a:ext cx="6804659" cy="1213485"/>
            <a:chOff x="422148" y="702563"/>
            <a:chExt cx="6804659" cy="12134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26" y="795303"/>
              <a:ext cx="5305557" cy="8575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6626" y="717041"/>
              <a:ext cx="6776084" cy="1184275"/>
            </a:xfrm>
            <a:custGeom>
              <a:avLst/>
              <a:gdLst/>
              <a:ahLst/>
              <a:cxnLst/>
              <a:rect l="l" t="t" r="r" b="b"/>
              <a:pathLst>
                <a:path w="6776084" h="1184275">
                  <a:moveTo>
                    <a:pt x="0" y="1184148"/>
                  </a:moveTo>
                  <a:lnTo>
                    <a:pt x="6775704" y="1184148"/>
                  </a:lnTo>
                  <a:lnTo>
                    <a:pt x="6775704" y="0"/>
                  </a:lnTo>
                  <a:lnTo>
                    <a:pt x="0" y="0"/>
                  </a:lnTo>
                  <a:lnTo>
                    <a:pt x="0" y="1184148"/>
                  </a:lnTo>
                  <a:close/>
                </a:path>
              </a:pathLst>
            </a:custGeom>
            <a:ln w="2895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3727" y="154686"/>
            <a:ext cx="1737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 Light"/>
                <a:cs typeface="Calibri Light"/>
              </a:rPr>
              <a:t>Another</a:t>
            </a:r>
            <a:r>
              <a:rPr sz="2000" spc="-8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Formula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2148" y="2104644"/>
            <a:ext cx="9130665" cy="2044064"/>
            <a:chOff x="422148" y="2104644"/>
            <a:chExt cx="9130665" cy="204406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881" y="2314124"/>
              <a:ext cx="8573606" cy="18052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6626" y="2119122"/>
              <a:ext cx="9101455" cy="2014855"/>
            </a:xfrm>
            <a:custGeom>
              <a:avLst/>
              <a:gdLst/>
              <a:ahLst/>
              <a:cxnLst/>
              <a:rect l="l" t="t" r="r" b="b"/>
              <a:pathLst>
                <a:path w="9101455" h="2014854">
                  <a:moveTo>
                    <a:pt x="0" y="2014727"/>
                  </a:moveTo>
                  <a:lnTo>
                    <a:pt x="9101328" y="2014727"/>
                  </a:lnTo>
                  <a:lnTo>
                    <a:pt x="9101328" y="0"/>
                  </a:lnTo>
                  <a:lnTo>
                    <a:pt x="0" y="0"/>
                  </a:lnTo>
                  <a:lnTo>
                    <a:pt x="0" y="2014727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226" y="4533308"/>
            <a:ext cx="3846413" cy="2784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494403" y="5342635"/>
            <a:ext cx="2216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 Light"/>
                <a:cs typeface="Calibri Light"/>
              </a:rPr>
              <a:t>t-</a:t>
            </a:r>
            <a:r>
              <a:rPr sz="2400" spc="-7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 Light"/>
                <a:cs typeface="Calibri Light"/>
              </a:rPr>
              <a:t>calculated</a:t>
            </a:r>
            <a:r>
              <a:rPr sz="2400" spc="-10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 Light"/>
                <a:cs typeface="Calibri Light"/>
              </a:rPr>
              <a:t>value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339C0D-11E5-ECBF-5EA8-041DF6C5D915}"/>
                  </a:ext>
                </a:extLst>
              </p14:cNvPr>
              <p14:cNvContentPartPr/>
              <p14:nvPr/>
            </p14:nvContentPartPr>
            <p14:xfrm>
              <a:off x="3177720" y="1207080"/>
              <a:ext cx="2456280" cy="434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339C0D-11E5-ECBF-5EA8-041DF6C5D9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61880" y="1143720"/>
                <a:ext cx="2487600" cy="56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21" y="306804"/>
            <a:ext cx="8983717" cy="12406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0163" y="2816351"/>
            <a:ext cx="10424160" cy="3472179"/>
            <a:chOff x="550163" y="2816351"/>
            <a:chExt cx="10424160" cy="347217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" y="2816351"/>
              <a:ext cx="10424160" cy="34716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09637" y="5100066"/>
              <a:ext cx="589915" cy="283845"/>
            </a:xfrm>
            <a:custGeom>
              <a:avLst/>
              <a:gdLst/>
              <a:ahLst/>
              <a:cxnLst/>
              <a:rect l="l" t="t" r="r" b="b"/>
              <a:pathLst>
                <a:path w="589915" h="283845">
                  <a:moveTo>
                    <a:pt x="0" y="283463"/>
                  </a:moveTo>
                  <a:lnTo>
                    <a:pt x="589788" y="283463"/>
                  </a:lnTo>
                  <a:lnTo>
                    <a:pt x="589788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1257" y="4219193"/>
              <a:ext cx="6804659" cy="1135380"/>
            </a:xfrm>
            <a:custGeom>
              <a:avLst/>
              <a:gdLst/>
              <a:ahLst/>
              <a:cxnLst/>
              <a:rect l="l" t="t" r="r" b="b"/>
              <a:pathLst>
                <a:path w="6804659" h="1135379">
                  <a:moveTo>
                    <a:pt x="0" y="338328"/>
                  </a:moveTo>
                  <a:lnTo>
                    <a:pt x="879347" y="338328"/>
                  </a:lnTo>
                  <a:lnTo>
                    <a:pt x="879347" y="9144"/>
                  </a:lnTo>
                  <a:lnTo>
                    <a:pt x="0" y="9144"/>
                  </a:lnTo>
                  <a:lnTo>
                    <a:pt x="0" y="338328"/>
                  </a:lnTo>
                  <a:close/>
                </a:path>
                <a:path w="6804659" h="1135379">
                  <a:moveTo>
                    <a:pt x="5923788" y="329184"/>
                  </a:moveTo>
                  <a:lnTo>
                    <a:pt x="6804660" y="329184"/>
                  </a:lnTo>
                  <a:lnTo>
                    <a:pt x="6804660" y="0"/>
                  </a:lnTo>
                  <a:lnTo>
                    <a:pt x="5923788" y="0"/>
                  </a:lnTo>
                  <a:lnTo>
                    <a:pt x="5923788" y="329184"/>
                  </a:lnTo>
                  <a:close/>
                </a:path>
                <a:path w="6804659" h="1135379">
                  <a:moveTo>
                    <a:pt x="440435" y="1135380"/>
                  </a:moveTo>
                  <a:lnTo>
                    <a:pt x="973835" y="1135380"/>
                  </a:lnTo>
                  <a:lnTo>
                    <a:pt x="973835" y="909828"/>
                  </a:lnTo>
                  <a:lnTo>
                    <a:pt x="440435" y="909828"/>
                  </a:lnTo>
                  <a:lnTo>
                    <a:pt x="440435" y="11353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4350" y="1863978"/>
            <a:ext cx="102362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At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 the</a:t>
            </a:r>
            <a:r>
              <a:rPr sz="180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0.05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significance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level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Arial MT"/>
                <a:cs typeface="Arial MT"/>
              </a:rPr>
              <a:t>(two-tailed</a:t>
            </a:r>
            <a:r>
              <a:rPr sz="1800" spc="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test), </a:t>
            </a:r>
            <a:r>
              <a:rPr sz="1800" spc="-25" dirty="0">
                <a:solidFill>
                  <a:srgbClr val="000000"/>
                </a:solidFill>
                <a:latin typeface="Arial MT"/>
                <a:cs typeface="Arial MT"/>
              </a:rPr>
              <a:t>we</a:t>
            </a:r>
            <a:r>
              <a:rPr sz="1800" spc="4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look</a:t>
            </a:r>
            <a:r>
              <a:rPr sz="180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up</a:t>
            </a:r>
            <a:r>
              <a:rPr sz="180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critical</a:t>
            </a:r>
            <a:r>
              <a:rPr sz="1800" spc="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t-value</a:t>
            </a:r>
            <a:r>
              <a:rPr sz="180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degrees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freedom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. </a:t>
            </a:r>
            <a:r>
              <a:rPr sz="1800" spc="-484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Using</a:t>
            </a:r>
            <a:r>
              <a:rPr sz="180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t-distribution</a:t>
            </a:r>
            <a:r>
              <a:rPr sz="180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table,</a:t>
            </a:r>
            <a:r>
              <a:rPr sz="1800" spc="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critical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value</a:t>
            </a:r>
            <a:r>
              <a:rPr sz="180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00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000000"/>
                </a:solidFill>
                <a:latin typeface="Cambria Math"/>
                <a:cs typeface="Cambria Math"/>
              </a:rPr>
              <a:t>𝛼</a:t>
            </a:r>
            <a:r>
              <a:rPr sz="1800" spc="-65" dirty="0">
                <a:solidFill>
                  <a:srgbClr val="000000"/>
                </a:solidFill>
                <a:latin typeface="Arial MT"/>
                <a:cs typeface="Arial MT"/>
              </a:rPr>
              <a:t>=0.05α=0.05</a:t>
            </a:r>
            <a:r>
              <a:rPr sz="18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 Math"/>
                <a:cs typeface="Cambria Math"/>
              </a:rPr>
              <a:t>𝑑𝑓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=3df=3</a:t>
            </a:r>
            <a:r>
              <a:rPr sz="18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 MT"/>
                <a:cs typeface="Arial MT"/>
              </a:rPr>
              <a:t>approximately</a:t>
            </a:r>
            <a:r>
              <a:rPr sz="1800" spc="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3.182.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910A0F-948B-9FC0-2AC2-5883678A394C}"/>
                  </a:ext>
                </a:extLst>
              </p14:cNvPr>
              <p14:cNvContentPartPr/>
              <p14:nvPr/>
            </p14:nvContentPartPr>
            <p14:xfrm>
              <a:off x="0" y="1284480"/>
              <a:ext cx="2669760" cy="14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910A0F-948B-9FC0-2AC2-5883678A39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840" y="1221120"/>
                <a:ext cx="27010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578C92-14C3-3096-F460-0F00A74C4A5D}"/>
                  </a:ext>
                </a:extLst>
              </p14:cNvPr>
              <p14:cNvContentPartPr/>
              <p14:nvPr/>
            </p14:nvContentPartPr>
            <p14:xfrm>
              <a:off x="682200" y="471600"/>
              <a:ext cx="9587520" cy="988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578C92-14C3-3096-F460-0F00A74C4A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60" y="408240"/>
                <a:ext cx="9618840" cy="111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5460" y="383801"/>
            <a:ext cx="11255375" cy="3557270"/>
            <a:chOff x="415460" y="383801"/>
            <a:chExt cx="11255375" cy="3557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460" y="383801"/>
              <a:ext cx="6655984" cy="2890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7043" y="714756"/>
              <a:ext cx="5603748" cy="322630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108" y="4761932"/>
            <a:ext cx="10053523" cy="10207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5226" y="874013"/>
            <a:ext cx="37807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calculated</a:t>
            </a:r>
            <a:r>
              <a:rPr sz="200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t-statistic</a:t>
            </a:r>
            <a:r>
              <a:rPr sz="200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is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3.654.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critical</a:t>
            </a:r>
            <a:r>
              <a:rPr sz="200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t-value</a:t>
            </a:r>
            <a:r>
              <a:rPr sz="200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is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3.182.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9920" y="2022729"/>
            <a:ext cx="5514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Decision:</a:t>
            </a:r>
            <a:r>
              <a:rPr sz="2000" spc="-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Arial Black"/>
                <a:cs typeface="Arial Black"/>
              </a:rPr>
              <a:t>we</a:t>
            </a:r>
            <a:r>
              <a:rPr sz="2000" spc="-15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Arial Black"/>
                <a:cs typeface="Arial Black"/>
              </a:rPr>
              <a:t>reject</a:t>
            </a:r>
            <a:r>
              <a:rPr sz="2000" spc="-10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Arial Black"/>
                <a:cs typeface="Arial Black"/>
              </a:rPr>
              <a:t>the</a:t>
            </a:r>
            <a:r>
              <a:rPr sz="2000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Arial Black"/>
                <a:cs typeface="Arial Black"/>
              </a:rPr>
              <a:t>null</a:t>
            </a:r>
            <a:r>
              <a:rPr sz="2000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Arial Black"/>
                <a:cs typeface="Arial Black"/>
              </a:rPr>
              <a:t>hypothesis.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226" y="4227067"/>
            <a:ext cx="2456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Arial Black"/>
                <a:cs typeface="Arial Black"/>
              </a:rPr>
              <a:t>Since</a:t>
            </a:r>
            <a:r>
              <a:rPr sz="1800" spc="-60" dirty="0">
                <a:solidFill>
                  <a:srgbClr val="006FC0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mbria Math"/>
                <a:cs typeface="Cambria Math"/>
              </a:rPr>
              <a:t>∣</a:t>
            </a:r>
            <a:r>
              <a:rPr sz="1800" spc="-5" dirty="0">
                <a:solidFill>
                  <a:srgbClr val="006FC0"/>
                </a:solidFill>
                <a:latin typeface="Arial Black"/>
                <a:cs typeface="Arial Black"/>
              </a:rPr>
              <a:t>3.654</a:t>
            </a:r>
            <a:r>
              <a:rPr sz="1800" spc="-5" dirty="0">
                <a:solidFill>
                  <a:srgbClr val="006FC0"/>
                </a:solidFill>
                <a:latin typeface="Cambria Math"/>
                <a:cs typeface="Cambria Math"/>
              </a:rPr>
              <a:t>∣</a:t>
            </a:r>
            <a:r>
              <a:rPr sz="1800" spc="-5" dirty="0">
                <a:solidFill>
                  <a:srgbClr val="006FC0"/>
                </a:solidFill>
                <a:latin typeface="Arial Black"/>
                <a:cs typeface="Arial Black"/>
              </a:rPr>
              <a:t>&gt;3.182</a:t>
            </a:r>
            <a:endParaRPr sz="1800">
              <a:latin typeface="Arial Black"/>
              <a:cs typeface="Arial Black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7F8D08-DD64-F369-5680-4D3AA4B3B570}"/>
                  </a:ext>
                </a:extLst>
              </p14:cNvPr>
              <p14:cNvContentPartPr/>
              <p14:nvPr/>
            </p14:nvContentPartPr>
            <p14:xfrm>
              <a:off x="1587600" y="1869480"/>
              <a:ext cx="4779000" cy="459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7F8D08-DD64-F369-5680-4D3AA4B3B5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1760" y="1806120"/>
                <a:ext cx="481032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E6B930-F99C-FCC4-5E9B-C0501AB790F9}"/>
                  </a:ext>
                </a:extLst>
              </p14:cNvPr>
              <p14:cNvContentPartPr/>
              <p14:nvPr/>
            </p14:nvContentPartPr>
            <p14:xfrm>
              <a:off x="1930680" y="2286720"/>
              <a:ext cx="1847520" cy="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E6B930-F99C-FCC4-5E9B-C0501AB79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840" y="2223360"/>
                <a:ext cx="1878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10CA1F-05E9-3C74-520E-FC68CC3F4649}"/>
                  </a:ext>
                </a:extLst>
              </p14:cNvPr>
              <p14:cNvContentPartPr/>
              <p14:nvPr/>
            </p14:nvContentPartPr>
            <p14:xfrm>
              <a:off x="557280" y="4874040"/>
              <a:ext cx="7371000" cy="174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10CA1F-05E9-3C74-520E-FC68CC3F46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440" y="4810680"/>
                <a:ext cx="7402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3BDE02-108E-308A-7AC8-FFA6DDAE0384}"/>
                  </a:ext>
                </a:extLst>
              </p14:cNvPr>
              <p14:cNvContentPartPr/>
              <p14:nvPr/>
            </p14:nvContentPartPr>
            <p14:xfrm>
              <a:off x="343080" y="4828320"/>
              <a:ext cx="10117800" cy="1005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3BDE02-108E-308A-7AC8-FFA6DDAE03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240" y="4764960"/>
                <a:ext cx="10149120" cy="113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169163"/>
            <a:ext cx="8452485" cy="6259195"/>
            <a:chOff x="292608" y="169163"/>
            <a:chExt cx="8452485" cy="6259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8" y="169163"/>
              <a:ext cx="8452104" cy="61843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0624" y="6059423"/>
              <a:ext cx="538480" cy="368935"/>
            </a:xfrm>
            <a:custGeom>
              <a:avLst/>
              <a:gdLst/>
              <a:ahLst/>
              <a:cxnLst/>
              <a:rect l="l" t="t" r="r" b="b"/>
              <a:pathLst>
                <a:path w="538479" h="368935">
                  <a:moveTo>
                    <a:pt x="537972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537972" y="368807"/>
                  </a:lnTo>
                  <a:lnTo>
                    <a:pt x="53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BAC99-27D2-EA8F-A019-ECB8BFF9162E}"/>
                  </a:ext>
                </a:extLst>
              </p14:cNvPr>
              <p14:cNvContentPartPr/>
              <p14:nvPr/>
            </p14:nvContentPartPr>
            <p14:xfrm>
              <a:off x="5709600" y="1364760"/>
              <a:ext cx="5025240" cy="73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BAC99-27D2-EA8F-A019-ECB8BFF916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3760" y="1301400"/>
                <a:ext cx="505656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512C33-EA28-4418-EDC2-FADB363AD3AB}"/>
                  </a:ext>
                </a:extLst>
              </p14:cNvPr>
              <p14:cNvContentPartPr/>
              <p14:nvPr/>
            </p14:nvContentPartPr>
            <p14:xfrm>
              <a:off x="5087160" y="3780000"/>
              <a:ext cx="3398760" cy="47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512C33-EA28-4418-EDC2-FADB363AD3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1320" y="3716640"/>
                <a:ext cx="3430080" cy="60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522" y="366522"/>
            <a:ext cx="7571740" cy="46228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95"/>
              </a:spcBef>
            </a:pPr>
            <a:r>
              <a:rPr spc="-5" dirty="0">
                <a:latin typeface="Arial Black"/>
                <a:cs typeface="Arial Black"/>
              </a:rPr>
              <a:t>Linear </a:t>
            </a:r>
            <a:r>
              <a:rPr spc="15" dirty="0">
                <a:latin typeface="Arial Black"/>
                <a:cs typeface="Arial Black"/>
              </a:rPr>
              <a:t>regression</a:t>
            </a:r>
            <a:r>
              <a:rPr spc="-2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with</a:t>
            </a:r>
            <a:r>
              <a:rPr spc="-20" dirty="0">
                <a:latin typeface="Arial Black"/>
                <a:cs typeface="Arial Black"/>
              </a:rPr>
              <a:t> </a:t>
            </a:r>
            <a:r>
              <a:rPr spc="5" dirty="0">
                <a:latin typeface="Arial Black"/>
                <a:cs typeface="Arial Black"/>
              </a:rPr>
              <a:t>gradient</a:t>
            </a:r>
            <a:r>
              <a:rPr spc="-5" dirty="0">
                <a:latin typeface="Arial Black"/>
                <a:cs typeface="Arial Black"/>
              </a:rPr>
              <a:t> Descent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045" y="1241645"/>
            <a:ext cx="11479530" cy="4999355"/>
            <a:chOff x="271045" y="1241645"/>
            <a:chExt cx="1147953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883" y="1241645"/>
              <a:ext cx="7954154" cy="15220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6992" y="2671572"/>
              <a:ext cx="3813048" cy="34320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45" y="3078274"/>
              <a:ext cx="7122571" cy="11268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900" y="4076700"/>
              <a:ext cx="4986528" cy="21640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2447BA-3609-B223-EA42-478FC909E38C}"/>
                  </a:ext>
                </a:extLst>
              </p14:cNvPr>
              <p14:cNvContentPartPr/>
              <p14:nvPr/>
            </p14:nvContentPartPr>
            <p14:xfrm>
              <a:off x="2326320" y="4099680"/>
              <a:ext cx="4695840" cy="81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2447BA-3609-B223-EA42-478FC909E3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0480" y="4036320"/>
                <a:ext cx="472716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246B5A-C507-F5BC-B090-84815FDE60AF}"/>
                  </a:ext>
                </a:extLst>
              </p14:cNvPr>
              <p14:cNvContentPartPr/>
              <p14:nvPr/>
            </p14:nvContentPartPr>
            <p14:xfrm>
              <a:off x="2543760" y="4222080"/>
              <a:ext cx="3243600" cy="342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246B5A-C507-F5BC-B090-84815FDE60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7920" y="4158720"/>
                <a:ext cx="32749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A5377A-97BE-3E12-B7F0-572C12A9ABDE}"/>
                  </a:ext>
                </a:extLst>
              </p14:cNvPr>
              <p14:cNvContentPartPr/>
              <p14:nvPr/>
            </p14:nvContentPartPr>
            <p14:xfrm>
              <a:off x="2528640" y="5585040"/>
              <a:ext cx="5184360" cy="515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A5377A-97BE-3E12-B7F0-572C12A9AB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2800" y="5521680"/>
                <a:ext cx="521568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B96985-A2DA-2BF4-8EED-7E1436A2ABBE}"/>
                  </a:ext>
                </a:extLst>
              </p14:cNvPr>
              <p14:cNvContentPartPr/>
              <p14:nvPr/>
            </p14:nvContentPartPr>
            <p14:xfrm>
              <a:off x="455760" y="3738240"/>
              <a:ext cx="2815200" cy="79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B96985-A2DA-2BF4-8EED-7E1436A2AB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920" y="3674880"/>
                <a:ext cx="28465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153487-9DD8-BC7C-F203-635732A78E46}"/>
                  </a:ext>
                </a:extLst>
              </p14:cNvPr>
              <p14:cNvContentPartPr/>
              <p14:nvPr/>
            </p14:nvContentPartPr>
            <p14:xfrm>
              <a:off x="2502360" y="1337400"/>
              <a:ext cx="5014080" cy="56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153487-9DD8-BC7C-F203-635732A78E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6520" y="1274040"/>
                <a:ext cx="5045400" cy="1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41" y="249664"/>
            <a:ext cx="5577282" cy="30445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9884" y="205488"/>
            <a:ext cx="6132575" cy="38804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397" y="4319288"/>
            <a:ext cx="7373019" cy="1646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pc="-5" dirty="0"/>
              <a:t>Lecture</a:t>
            </a:r>
            <a:r>
              <a:rPr spc="-30" dirty="0"/>
              <a:t> </a:t>
            </a:r>
            <a:r>
              <a:rPr spc="-5" dirty="0"/>
              <a:t>Presentation</a:t>
            </a:r>
            <a:r>
              <a:rPr spc="-25" dirty="0"/>
              <a:t> </a:t>
            </a:r>
            <a:r>
              <a:rPr spc="-5" dirty="0"/>
              <a:t>|</a:t>
            </a:r>
            <a:r>
              <a:rPr spc="-35" dirty="0"/>
              <a:t> </a:t>
            </a:r>
            <a:r>
              <a:rPr spc="-5" dirty="0"/>
              <a:t>Ruchika</a:t>
            </a:r>
            <a:r>
              <a:rPr spc="-45" dirty="0"/>
              <a:t> </a:t>
            </a:r>
            <a:r>
              <a:rPr spc="-15" dirty="0"/>
              <a:t>Pharswan</a:t>
            </a:r>
            <a:r>
              <a:rPr spc="15" dirty="0"/>
              <a:t> </a:t>
            </a:r>
            <a:r>
              <a:rPr spc="-15" dirty="0"/>
              <a:t>@Delhi</a:t>
            </a:r>
            <a:r>
              <a:rPr spc="-10" dirty="0"/>
              <a:t> </a:t>
            </a:r>
            <a:r>
              <a:rPr spc="-25" dirty="0"/>
              <a:t>Technological</a:t>
            </a:r>
            <a:r>
              <a:rPr spc="25" dirty="0"/>
              <a:t> </a:t>
            </a:r>
            <a:r>
              <a:rPr spc="-15" dirty="0"/>
              <a:t>University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4EA79F-DED2-133D-74DB-964FC99735E8}"/>
                  </a:ext>
                </a:extLst>
              </p14:cNvPr>
              <p14:cNvContentPartPr/>
              <p14:nvPr/>
            </p14:nvContentPartPr>
            <p14:xfrm>
              <a:off x="489240" y="689760"/>
              <a:ext cx="4988520" cy="10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4EA79F-DED2-133D-74DB-964FC99735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400" y="626400"/>
                <a:ext cx="5019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FD1353-022E-B840-0CD6-6EF2837CAFB4}"/>
                  </a:ext>
                </a:extLst>
              </p14:cNvPr>
              <p14:cNvContentPartPr/>
              <p14:nvPr/>
            </p14:nvContentPartPr>
            <p14:xfrm>
              <a:off x="735840" y="1620720"/>
              <a:ext cx="1283040" cy="6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FD1353-022E-B840-0CD6-6EF2837CAF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000" y="1557360"/>
                <a:ext cx="1314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5AB814-366B-F5A1-0E51-7744F212A61F}"/>
                  </a:ext>
                </a:extLst>
              </p14:cNvPr>
              <p14:cNvContentPartPr/>
              <p14:nvPr/>
            </p14:nvContentPartPr>
            <p14:xfrm>
              <a:off x="735840" y="2052000"/>
              <a:ext cx="761760" cy="20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5AB814-366B-F5A1-0E51-7744F212A6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000" y="1988640"/>
                <a:ext cx="793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98C3B0-4E14-9149-9E17-BA144870418F}"/>
                  </a:ext>
                </a:extLst>
              </p14:cNvPr>
              <p14:cNvContentPartPr/>
              <p14:nvPr/>
            </p14:nvContentPartPr>
            <p14:xfrm>
              <a:off x="913320" y="4680720"/>
              <a:ext cx="6355080" cy="204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98C3B0-4E14-9149-9E17-BA14487041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480" y="4617360"/>
                <a:ext cx="6386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E37A7D-6D49-2F7D-ECDC-BB325A49F389}"/>
                  </a:ext>
                </a:extLst>
              </p14:cNvPr>
              <p14:cNvContentPartPr/>
              <p14:nvPr/>
            </p14:nvContentPartPr>
            <p14:xfrm>
              <a:off x="7266600" y="4680720"/>
              <a:ext cx="41580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E37A7D-6D49-2F7D-ECDC-BB325A49F3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50760" y="4617360"/>
                <a:ext cx="447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0B357B-B4B6-197F-FA1A-B30A9D4B52E3}"/>
                  </a:ext>
                </a:extLst>
              </p14:cNvPr>
              <p14:cNvContentPartPr/>
              <p14:nvPr/>
            </p14:nvContentPartPr>
            <p14:xfrm>
              <a:off x="1186560" y="4905360"/>
              <a:ext cx="6531480" cy="29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0B357B-B4B6-197F-FA1A-B30A9D4B52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0720" y="4842000"/>
                <a:ext cx="65628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08C60B-A83A-9A51-89CF-48BC7F5CB9CF}"/>
                  </a:ext>
                </a:extLst>
              </p14:cNvPr>
              <p14:cNvContentPartPr/>
              <p14:nvPr/>
            </p14:nvContentPartPr>
            <p14:xfrm>
              <a:off x="1004040" y="5181120"/>
              <a:ext cx="6351840" cy="196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08C60B-A83A-9A51-89CF-48BC7F5CB9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8200" y="5117760"/>
                <a:ext cx="63831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9A7D564-9346-61E1-4AEF-56B76566663D}"/>
                  </a:ext>
                </a:extLst>
              </p14:cNvPr>
              <p14:cNvContentPartPr/>
              <p14:nvPr/>
            </p14:nvContentPartPr>
            <p14:xfrm>
              <a:off x="1002240" y="5387760"/>
              <a:ext cx="5933880" cy="411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9A7D564-9346-61E1-4AEF-56B7656666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6400" y="5324400"/>
                <a:ext cx="5965200" cy="53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3749</Words>
  <Application>Microsoft Macintosh PowerPoint</Application>
  <PresentationFormat>Widescreen</PresentationFormat>
  <Paragraphs>430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9" baseType="lpstr">
      <vt:lpstr>Arial</vt:lpstr>
      <vt:lpstr>Arial Black</vt:lpstr>
      <vt:lpstr>Arial MT</vt:lpstr>
      <vt:lpstr>Calibri</vt:lpstr>
      <vt:lpstr>Calibri Light</vt:lpstr>
      <vt:lpstr>Cambria Math</vt:lpstr>
      <vt:lpstr>Courier New</vt:lpstr>
      <vt:lpstr>Lucida Console</vt:lpstr>
      <vt:lpstr>Microsoft Sans Serif</vt:lpstr>
      <vt:lpstr>Segoe UI</vt:lpstr>
      <vt:lpstr>Segoe UI Light</vt:lpstr>
      <vt:lpstr>Tahoma</vt:lpstr>
      <vt:lpstr>Times New Roman</vt:lpstr>
      <vt:lpstr>Verdana</vt:lpstr>
      <vt:lpstr>Wingdings</vt:lpstr>
      <vt:lpstr>Office Theme</vt:lpstr>
      <vt:lpstr>IT 323 ML: Machine  Learning</vt:lpstr>
      <vt:lpstr>Brief About Me</vt:lpstr>
      <vt:lpstr>INSTRUCTIONS</vt:lpstr>
      <vt:lpstr>PowerPoint Presentation</vt:lpstr>
      <vt:lpstr>Course Outline</vt:lpstr>
      <vt:lpstr>PowerPoint Presentation</vt:lpstr>
      <vt:lpstr>UNIT 1</vt:lpstr>
      <vt:lpstr>PowerPoint Presentation</vt:lpstr>
      <vt:lpstr>Any hunches ?</vt:lpstr>
      <vt:lpstr>The Turing Test was the technique of exploration in AI for deciding whether or not a computer is competent of thinking like a human being.</vt:lpstr>
      <vt:lpstr>PowerPoint Presentation</vt:lpstr>
      <vt:lpstr>PEAS Representation</vt:lpstr>
      <vt:lpstr>History of Machine learning</vt:lpstr>
      <vt:lpstr>Requires</vt:lpstr>
      <vt:lpstr>PowerPoint Presentation</vt:lpstr>
      <vt:lpstr>PowerPoint Presentation</vt:lpstr>
      <vt:lpstr>PowerPoint Presentation</vt:lpstr>
      <vt:lpstr>PowerPoint Presentation</vt:lpstr>
      <vt:lpstr>Machine Learning</vt:lpstr>
      <vt:lpstr>Output: Program (Model)</vt:lpstr>
      <vt:lpstr>How a Model Works</vt:lpstr>
      <vt:lpstr>Types of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Diversity</vt:lpstr>
      <vt:lpstr>PowerPoint Presentation</vt:lpstr>
      <vt:lpstr>Guess the distribution ?</vt:lpstr>
      <vt:lpstr>PowerPoint Presentation</vt:lpstr>
      <vt:lpstr>Feature Space</vt:lpstr>
      <vt:lpstr>PowerPoint Presentation</vt:lpstr>
      <vt:lpstr>PowerPoint Presentation</vt:lpstr>
      <vt:lpstr>Inductive Learning</vt:lpstr>
      <vt:lpstr>PowerPoint Presentation</vt:lpstr>
      <vt:lpstr>PowerPoint Presentation</vt:lpstr>
      <vt:lpstr>Hyper parameter vs Parameter / features</vt:lpstr>
      <vt:lpstr>PowerPoint Presentation</vt:lpstr>
      <vt:lpstr>Types Of Classification</vt:lpstr>
      <vt:lpstr>Which type of  classification ?</vt:lpstr>
      <vt:lpstr>Linear Regression</vt:lpstr>
      <vt:lpstr>PowerPoint Presentation</vt:lpstr>
      <vt:lpstr>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formula</vt:lpstr>
      <vt:lpstr>PowerPoint Presentation</vt:lpstr>
      <vt:lpstr>Practice Question</vt:lpstr>
      <vt:lpstr>PowerPoint Presentation</vt:lpstr>
      <vt:lpstr>Previous year question</vt:lpstr>
      <vt:lpstr>Goodness of Fit</vt:lpstr>
      <vt:lpstr>Coefficient of Correlation</vt:lpstr>
      <vt:lpstr>PowerPoint Presentation</vt:lpstr>
      <vt:lpstr>PowerPoint Presentation</vt:lpstr>
      <vt:lpstr>ANOTHER FORMULA</vt:lpstr>
      <vt:lpstr>PowerPoint Presentation</vt:lpstr>
      <vt:lpstr>PowerPoint Presentation</vt:lpstr>
      <vt:lpstr>Coefficient of Determination</vt:lpstr>
      <vt:lpstr>Residual Analysis (also called errors)</vt:lpstr>
      <vt:lpstr>PowerPoint Presentation</vt:lpstr>
      <vt:lpstr>PowerPoint Presentation</vt:lpstr>
      <vt:lpstr>PowerPoint Presentation</vt:lpstr>
      <vt:lpstr>PowerPoint Presentation</vt:lpstr>
      <vt:lpstr>Standard Error of Estimate (SEE) (s) (σ ^2)</vt:lpstr>
      <vt:lpstr>PowerPoint Presentation</vt:lpstr>
      <vt:lpstr>Practice Questions</vt:lpstr>
      <vt:lpstr>Test of Slope Coefficient</vt:lpstr>
      <vt:lpstr>PowerPoint Presentation</vt:lpstr>
      <vt:lpstr>You’re a marketing analyst for any Toys. You find β0 = –0.1, β1 = 0.7 and s = 0.6055  Is the relationship significant the .05 level of significance?</vt:lpstr>
      <vt:lpstr>PowerPoint Presentation</vt:lpstr>
      <vt:lpstr>PowerPoint Presentation</vt:lpstr>
      <vt:lpstr>At the 0.05 significance level (two-tailed test), we look up the critical t-value for 3 degrees of freedom.  Using a t-distribution table, the critical value for 𝛼=0.05α=0.05 and 𝑑𝑓=3df=3 is approximately 3.182.</vt:lpstr>
      <vt:lpstr>The calculated t-statistic is 3.654. The critical t-value is 3.182.</vt:lpstr>
      <vt:lpstr>PowerPoint Presentation</vt:lpstr>
      <vt:lpstr>Linear regression with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EXPAND Function</vt:lpstr>
      <vt:lpstr>PowerPoint Presentation</vt:lpstr>
      <vt:lpstr>Gradient Value to determine first  iteration of “m” value i.e. new value</vt:lpstr>
      <vt:lpstr>PowerPoint Presentation</vt:lpstr>
      <vt:lpstr>Performance Evaluation : Confusion matrix</vt:lpstr>
      <vt:lpstr>PowerPoint Presentation</vt:lpstr>
      <vt:lpstr>Several important metrics can be calculated using the values from the confusion matrix: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323 ML: Machine  Learning</dc:title>
  <dc:creator>ruchi</dc:creator>
  <cp:lastModifiedBy>Microsoft Office User</cp:lastModifiedBy>
  <cp:revision>2</cp:revision>
  <dcterms:created xsi:type="dcterms:W3CDTF">2024-09-15T13:36:43Z</dcterms:created>
  <dcterms:modified xsi:type="dcterms:W3CDTF">2024-09-17T18:16:27Z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2024-09-15T00:00:00Z</vt:filetime>
  </property>
</Properties>
</file>